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51435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9D47A-8570-433A-A9EB-872D3ED2E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D69A3-504B-4087-A1FA-3BBA8BD8D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43F0F-F60C-4580-B99D-0F691DD9E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54784-9397-4D35-9346-365D82145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13B31F-C0B0-4405-9ADD-21DAB1744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8C654F-8430-4D5C-9202-8669C4060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EC9180-7642-4C72-9E60-C6847B1D2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E860E-C0A1-4EDA-B878-193A02A7F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FF07C-FFC4-43D1-83B7-7129BF761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89BC7-1A4A-40A1-822A-77E6FAFDF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E4B84-A481-4004-BF66-5BC028B0F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5514014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begi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1645920"/>
            <a:ext cx="7315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5500" b="1">
                <a:solidFill>
                  <a:srgbClr val="000000"/>
                </a:solidFill>
                <a:latin typeface="宋体"/>
              </a:rPr>
              <a:t>工程施工信息管理PPT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di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286000" y="914400"/>
            <a:ext cx="7315200" cy="2743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目录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介绍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资料收集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信息分析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信息发布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信息保密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200400" y="201168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36576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工程施工信息管理是指对施工现场各项信息，如材料使用情况、人员配备情况、安全状态、进度更新等进行有效管理的工作。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2880"/>
            <a:ext cx="7315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200400" y="201168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资料收集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确定收集的资料类型和要求，例如质量检验报告、安全检查记录等。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确定资料收集的方式和频率，例如现场巡查、经验总结等。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2880"/>
            <a:ext cx="7315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资料收集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36576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建立资料分类整理系统，确保资料的存储和查询方便。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2880"/>
            <a:ext cx="7315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资料收集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200400" y="201168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信息分析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对收集到的各项信息进行分析，找出其中存在的问题和不足。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确定改进措施和解决方案，例如调整施工计划、改进作业流程等。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2880"/>
            <a:ext cx="7315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信息分析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36576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进行跟踪和评估，确保改进措施的实施和效果。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2880"/>
            <a:ext cx="7315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信息分析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https://d.book118.com/077055140144006033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2024-09-07T08:56:12.351</cp:lastPrinted>
  <dcterms:created xsi:type="dcterms:W3CDTF">2024-09-07T00:56:12Z</dcterms:created>
  <dcterms:modified xsi:type="dcterms:W3CDTF">2024-09-07T00:56:13Z</dcterms:modified>
</cp:coreProperties>
</file>