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B56810A-BDF3-4B7E-BE7C-49732AFEE25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0840F-64BC-42D8-A6C8-CE49B8593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4C8B2-6118-4AFB-B617-9FEBD3105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7B4DE-258A-433C-859F-713F94C14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0B3B3-5D78-409E-B187-571EF6F37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1E6536-E2BB-48F4-89C7-36F200AF5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F8E9A1-E76E-4247-BBE0-373E453D3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40AED6-6F4C-4768-9E74-44925EF55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CDD63-72E7-4400-AC88-EDAB99F97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9439C-376A-4031-B1B5-41D6819B3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4AD7E-B2AF-4FF5-9C1F-9DBB65B35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8B1A9-D4EE-4D51-A2B4-DD252F58E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040EFF2-AFE5-46DE-A397-8417EDC2E11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BF800BB-DD7D-4B57-915F-0539E4F206E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56065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教师如何促进学生的学习兴趣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理论基础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激发学生学习兴趣的方法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学习兴趣的评估与反馈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案例分享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教师的自我提升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理论基础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学习兴趣的概念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学习兴趣是指学生对学习任务的感兴趣程度，是学习动机的重要组成部分。学习兴趣可以激发学生的学习热情，提高学习效果。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学习兴趣的影响因素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个人兴趣爱好、学习动机等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个体因素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教学内容、教学方法等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环境因素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为什么重视学习兴趣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促进学生的学习积极性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提高学习动机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促进知识的掌握和运用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提高学习效果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0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调动学生积极性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教师需要注重调动学生的积极性和兴趣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教师角色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激发学生学习兴趣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教师在激发学生学习兴趣方面扮演着关键的角色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第二章 激发学生学习兴趣的方法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多元化教学方法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采用多种不同形式的教学方法是激发学生学习兴趣的有效途径。通过不断变换讲授方式，如讨论、实验、角色扮演等，可以满足学生的不同学习需求和兴趣，提高他们的学习积极性。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融入互动元素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引导学生参与课堂讨论和活动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课堂互动环节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激发学生学习兴趣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提高参与度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促进学生互动交流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增加互动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创设情境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创设生动的学习情境可以帮助学生更好地理解知识。教师可以运用真实生活案例、情景模拟等方式，让学生在实践中学习，从而提高他们的学习兴趣。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主动学习欲望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激发学生学习动机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促进自主学习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探究欲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培养好奇心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启发学生探索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激发学生好奇心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问题启发式教学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引导学生思考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激发求知欲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互动教学方法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促进学生交流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小组讨论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激发学生兴趣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角色扮演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提升学生动手能力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实践操作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激励学生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激发学生学习动力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奖励机制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激励学生自信心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成就展示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提高学生学习兴趣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表扬鼓励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6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通过运用多元化教学方法、融入互动元素、创设生动情境以及激发学生好奇心等途径，教师可以有效促进学生的学习兴趣。激发学生的好奇心和学习热情，使教学更具吸引力和趣味性，提升学生的学习效果。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学习兴趣的评估与反馈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学生学习兴趣的评估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了解学生的学习兴趣是促进学生学习的重要一环。通过问卷调查、观察等方式可以深入了解学生的兴趣点和需求。在评估结果基础上，教师可以调整教学方式，激发学生的学习兴趣，提高学习效果。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7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及时反馈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激励学生积极参与学习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鼓励学生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及时肯定学生的努力和进步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给予积极反馈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帮助学生相信自己的能力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建立自信心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激励与奖励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设立学习目标和奖励机制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制定激励机制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给予学生学习成果的奖励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奖励学习成果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激励学生持续学习的热情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激发学习热情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培养学生自主学习能力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培养学生自主学习能力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引导学生自主学习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帮助学生设立明确的学习目标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建立学习目标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0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兴趣导向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让学习内容与学生兴趣相关联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激发学生学习积极性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班级分享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鼓励学生分享兴趣和趣事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增加学习的乐趣和交流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1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趣味活动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组织趣味性学习活动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促进学生学习动力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学习兴趣的培养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2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个性化教学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根据学生兴趣点差异化教学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提供多样化的教学方式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https://d.book118.com/077056065011006055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教师如何促进学生的学习兴趣</vt:lpstr>
      <vt:lpstr>目录</vt:lpstr>
      <vt:lpstr>第1章 理论基础</vt:lpstr>
      <vt:lpstr> </vt:lpstr>
      <vt:lpstr>学习兴趣的影响因素</vt:lpstr>
      <vt:lpstr>为什么重视学习兴趣</vt:lpstr>
      <vt:lpstr>教师角色</vt:lpstr>
      <vt:lpstr>第二章 激发学生学习兴趣的方法</vt:lpstr>
      <vt:lpstr>多元化教学方法</vt:lpstr>
      <vt:lpstr>融入互动元素</vt:lpstr>
      <vt:lpstr> </vt:lpstr>
      <vt:lpstr>激发学生好奇心</vt:lpstr>
      <vt:lpstr>互动教学方法</vt:lpstr>
      <vt:lpstr>激励学生</vt:lpstr>
      <vt:lpstr>总结</vt:lpstr>
      <vt:lpstr>第3章 学习兴趣的评估与反馈</vt:lpstr>
      <vt:lpstr> </vt:lpstr>
      <vt:lpstr>及时反馈</vt:lpstr>
      <vt:lpstr>激励与奖励</vt:lpstr>
      <vt:lpstr>培养学生自主学习能力</vt:lpstr>
      <vt:lpstr>学习兴趣的培养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2024-09-29T14:12:11.679</cp:lastPrinted>
  <dcterms:created xsi:type="dcterms:W3CDTF">2024-09-29T06:12:11Z</dcterms:created>
  <dcterms:modified xsi:type="dcterms:W3CDTF">2024-09-29T06:12:13Z</dcterms:modified>
</cp:coreProperties>
</file>