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E7EF0-F54B-4C2B-A69D-FFCE26300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64EC9-68BE-4465-B36A-7610AF259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37A2E-1CF9-4808-BB8A-BDF9E02C8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5EEA7-FB9C-4BFB-9E3E-6A1DA8170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C6C08B-6909-4D97-A289-E96426DAB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88DF39-B767-430E-B579-B7826F2B8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D60DEF-6819-4B19-820F-6FA9F8D1F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2740D-EF12-4220-8AA7-8FC5430E4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5917F-AAD3-4260-8A8E-F56E00955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6CE53-01C0-41BE-BD34-B8DDAA9B0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26928-D82B-4F26-83F4-92F9FAD3C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56200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康复治疗与护理技术PPT\n## 1.康复治疗与护理技术的基本概念与重要性\n### 1.1康复治疗与护理技术的定义与分类\n### 1.2康复治疗与护理技术在医学领域的重要性\n### 1.3康复治疗与护理技术的发展趋势\n## 2.康复治疗技术的方法与应用\n### 2.1物理治疗技术在康复治疗中的应用\n### 2.2言语治疗技术在康复治疗中的应用\n### 2.3职业治疗技术在康复治疗中的应用\n## 3.护理技术在康复治疗中的作用与实施\n### 3.1护理技术在康复治疗中的重要性\n### 3.2护理技术在康复治疗中的实施方法\n### 3.3护理技术在康复治疗中的效果评估\n## 4.康复治疗与护理技术的团队协作与沟通\n### 4.1康复治疗与护理团队的建设与协作\n### 4.2康复治疗与护理团队的有效沟通技巧\n### 4.3康复治疗与护理团队的患者教育与管理\n## 5.康复治疗与护理技术的伦理问题与法律监管\n### 5.1康复治疗与护理技术的伦理问题及解决方法\n### 5.2康复治疗与护理技术的法律监管与责任\n### 5.3康复治疗与护理技术的质量管理与持续改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康复治疗与护理技术PPT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康复治疗与护理技术的基本概念与重要性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康复治疗技术的定义</a:t>
                </a:r>
                <a:endParaRPr/>
              </a:p>
            </p:txBody>
          </p:sp>
          <p:sp>
            <p:nvSpPr>
              <p:cNvPr id="1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康复治疗是指通过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各种方法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帮助患者恢复健康、提高生活质量的治疗手段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物理治疗、言语治疗、职业治疗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等多种技术</a:t>
                </a:r>
                <a:endParaRPr/>
              </a:p>
            </p:txBody>
          </p:sp>
        </p:grpSp>
        <p:grpSp>
          <p:nvGrpSpPr>
            <p:cNvPr id="19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护理技术的定义</a:t>
                </a:r>
                <a:endParaRPr/>
              </a:p>
            </p:txBody>
          </p:sp>
          <p:sp>
            <p:nvSpPr>
              <p:cNvPr id="1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护理技术是指通过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帮助患者恢复健康、提高生活质量的治疗手段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生活护理、健康教育、心理护理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等多种技术</a:t>
                </a:r>
                <a:endParaRPr/>
              </a:p>
            </p:txBody>
          </p:sp>
        </p:grpSp>
        <p:grpSp>
          <p:nvGrpSpPr>
            <p:cNvPr id="19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康复治疗与护理技术的分类</a:t>
                </a:r>
                <a:endParaRPr/>
              </a:p>
            </p:txBody>
          </p:sp>
          <p:sp>
            <p:nvSpPr>
              <p:cNvPr id="19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按疾病类型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分类：如神经系统疾病康复、运动系统疾病康复等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按治疗方法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分类：如物理治疗、言语治疗、职业治疗等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按护理对象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分类：如老年护理、儿童护理、残疾人护理等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康复治疗与护理技术的定义与分类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康复治疗与护理技术在医学领域的重要性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康复治疗与护理技术是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医学领域的重要组成部分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，对于提高患者的生活质量具有重要意义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康复治疗与护理技术可以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减轻患者痛苦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，提高患者的自理能力和生活质量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康复治疗与护理技术可以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，降低患者的复发率和死亡率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康复治疗与护理技术在医学领域的应用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康复治疗与护理技术在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神经系统疾病、运动系统疾病、心血管疾病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等领域具有广泛的应用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康复治疗与护理技术在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创伤康复、慢性病康复、康复教育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等领域具有广泛的应用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康复治疗与护理技术在医学领域的重要性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康复治疗与护理技术的发展趋势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：根据患者的具体情况，制定个性化的康复治疗方案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：康复治疗与护理技术与其他学科（如神经外科、骨科等）的合作越来越密切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：利用现代科技手段（如虚拟现实、人工智能等）进行康复治疗与护理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康复治疗与护理技术的发展趋势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康复治疗与护理技术的规范化和标准化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：制定康复治疗与护理技术的规范和标准，提高康复治疗与护理技术的质量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康复治疗与护理技术的专业人才培养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：加强康复治疗与护理技术专业人才的培养，提高康复治疗与护理技术的水平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康复治疗与护理技术的发展趋势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康复治疗技术的方法与应用</a:t>
            </a:r>
            <a:endParaRPr/>
          </a:p>
        </p:txBody>
      </p:sp>
      <p:sp>
        <p:nvSpPr>
          <p:cNvPr id="2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物理治疗技术的定义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物理治疗技术是指通过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物理手段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帮助患者恢复健康、提高生活质量的治疗手段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物理治疗技术包括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运动疗法、热疗法、电疗法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等多种技术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物理治疗技术在康复治疗中的应用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运动疗法在康复治疗中的应用：如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神经康复、肌肉骨骼康复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热疗法在康复治疗中的应用：如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炎症性疾病康复、疼痛管理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电疗法在康复治疗中的应用：如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神经康复、肌肉康复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物理治疗技术在康复治疗中的应用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言语治疗技术的定义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言语治疗技术是指通过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训练和矫治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帮助患者恢复语言功能、提高生活质量的治疗手段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言语治疗技术包括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语言训练、吞咽训练、听力训练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等多种技术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言语治疗技术在康复治疗中的应用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语言训练在康复治疗中的应用：如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语言障碍康复、吞咽障碍康复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吞咽训练在康复治疗中的应用：如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吞咽障碍康复、食管癌康复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听力训练在康复治疗中的应用：如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听力障碍康复、耳鸣康复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言语治疗技术在康复治疗中的应用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职业治疗技术的定义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职业治疗技术是指通过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训练和辅导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帮助患者恢复工作能力、提高生活质量的治疗手段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职业治疗技术包括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技能训练、职业辅导、心理辅导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等多种技术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职业治疗技术在康复治疗中的应用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技能训练在康复治疗中的应用：如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运动康复、认知康复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职业辅导在康复治疗中的应用：如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职业康复、就业指导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心理辅导在康复治疗中的应用：如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心理康复、心理调适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职业治疗技术在康复治疗中的应用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护理技术在康复治疗中的作用与实施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护理技术在康复治疗中的重要性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护理技术是康复治疗的重要组成部分，对于提高患者的生活质量具有重要意义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减轻患者痛苦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，提高患者的自理能力和生活质量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，降低患者的复发率和死亡率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护理技术在康复治疗中的作用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生活护理在康复治疗中的作用：如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生活自理能力训练、皮肤护理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健康教育在康复治疗中的作用：如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康复知识普及、康复技能培训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心理护理在康复治疗中的作用：如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心理调适、心理支持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护理技术在康复治疗中的重要性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https://d.book118.com/077056200046006043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康复治疗与护理技术PPT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2024-09-17T00:51:33.228</cp:lastPrinted>
  <dcterms:created xsi:type="dcterms:W3CDTF">2024-09-16T16:51:33Z</dcterms:created>
  <dcterms:modified xsi:type="dcterms:W3CDTF">2024-09-16T16:51:35Z</dcterms:modified>
</cp:coreProperties>
</file>