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8546D-35C9-4F45-8F48-E88DA6D4F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00F58-4FCE-4C8F-9458-120B3FFEF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A860D-F431-4324-834B-6E42DC815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4F9EE-DE48-4928-A084-7461D995D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039DFC-DA40-4696-A486-839340305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F72A97-B982-454B-B170-3A2E344AF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88DBDF-E237-4234-B95A-EF6F0C648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EB831-E328-445F-ACE8-24F9F6099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26BCB-0C78-4698-8DBA-204C8EB5B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787E3-05D0-4F8E-B87E-319293EA4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E4161B-906F-46F5-867A-DCC447148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60026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肝衰竭的患者护理查房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肝衰竭患者的护理评估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肝衰竭患者的日常护理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肝衰竭患者的病情观察与监测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肝衰竭患者的健康教育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肝衰竭是由多种原因引起的肝脏功能严重受损，导致其合成、代谢、解毒和生物转化等功能发生障碍，出现以黄疸、出血、腹水等为主要表现的临床综合征。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肝衰竭可分为急性肝衰竭、亚急性肝衰竭、慢性肝衰竭和慢加急性肝衰竭，不同类型的肝衰竭病程和病情严重程度有所不同。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02" r="1820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88" r="320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肝衰竭患者可能出现食欲不振、恶心、呕吐、乏力、腹胀、腹痛等症状，严重者可能出现昏迷。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肝衰竭患者可能出现黄疸、出血、腹水等体征，肝脏触诊可能发现肝脏肿大或缩小。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肝衰竭的症状与体征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肝衰竭的常见病因包括病毒性肝炎（如甲型肝炎、乙型肝炎、丙型肝炎等）、药物性肝炎、酒精性肝炎、自身免疫性肝炎等。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肝衰竭时，肝脏功能严重受损，导致其合成、代谢、解毒和生物转化等功能发生障碍，进而引起一系列病理生理改变，如凝血因子合成减少、水钠潴留、电解质紊乱等。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肝衰竭的病因与病理生理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肝衰竭患者的护理评估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评估患者的体温、心率、呼吸频率和血压等指标，了解患者的整体状况。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体重变化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精神状态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518" b="551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关注患者的体重变化，判断是否存在营养不良或腹水等情况。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观察患者的意识状态、情绪反应和睡眠情况，了解患者的生活质量。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患者一般情况评估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检测患者的肝功能指标，如谷丙转氨酶、谷草转氨酶、总胆红素等，评估肝脏受损程度。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肝功能指标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检测患者的凝血功能指标，了解肝脏合成凝血因子的能力。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凝血功能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检测患者的白蛋白、前白蛋白等指标，评估肝脏的合成功能。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肝脏合成功能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患者肝功能评估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5207" b="152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患者并发症风险评估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感染风险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评估患者是否存在感染的风险，如肺部感染、肠道感染等，并采取预防措施。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出血风险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评估患者是否存在出血的风险，如消化道出血、脑出血等，并采取预防措施。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肝性脑病风险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评估患者是否存在肝性脑病的风险，如意识障碍、行为异常等，并采取预防措施。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肝衰竭患者的日常护理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https://d.book118.com/077060026036006041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2024-09-13T23:15:49.730</cp:lastPrinted>
  <dcterms:created xsi:type="dcterms:W3CDTF">2024-09-13T15:15:49Z</dcterms:created>
  <dcterms:modified xsi:type="dcterms:W3CDTF">2024-09-13T15:15:51Z</dcterms:modified>
</cp:coreProperties>
</file>