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A7C9C-3401-4BC1-8598-F5D405F4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3D89-CF5F-454F-B381-D1657EC1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62EB-253D-4CB2-BE2C-3369DFB9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17D63-C505-4B5C-837F-BB248526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B7D0F-D4F6-446E-8E59-65D07372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26038-C977-4476-B30E-B82D109C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26DF0-D3D4-47E1-9D71-211EA58B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99FCB-3CD7-45F5-96C2-D9D50C8D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6A24A-3001-4BD2-BD6C-4F9E2A74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B7220-172C-43C6-BB2B-926218C7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1169F-A4F9-42EF-92F8-0F841D09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002616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酒店刷卡服务流程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酒店刷卡服务未来展望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酒店刷卡服务概述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提供方便快捷的刷卡服务，满足客户快速入住和离店的需求。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确保客户资金安全和隐私安全，建立客户信任和忠诚度。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优化服务流程，提高服务效率，提升客户满意度。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服务目标与宗旨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客户可在酒店前台刷卡支付房费，完成入住手续。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入住办理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客户可在离店时通过刷卡进行费用结算，简化结账流程。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离店结算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提供与刷卡支付相关的增值服务，如预授权、信用卡分期付款等。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长期住客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为长期住客提供稳定的刷卡服务，建立良好的合作关系，提升客户忠诚度。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商务旅客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满足商务旅客快速入住和离店的需求，提供安全、高效的刷卡服务。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休闲旅客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为休闲旅客提供方便的支付方式，满足他们在酒店内消费的需求。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服务对象与需求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酒店刷卡服务流程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入住登记流程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客人到达酒店，前台接待员热情接待。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前台接待员核实客人身份信息，并录入酒店管理系统。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客人选择房间类型和入住天数，并支付相应押金。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客人出示有效证件，如身份证、护照或驾驶证等。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客人进入酒店内商店、餐厅等消费场所。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刷卡消费流程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客人出示信用卡或借记卡，并告知收银员所需购买的商品或服务。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收银员刷卡机上刷取客人卡片信息。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收银员核对客人身份信息与卡片信息一致后，确认消费金额并请客人输入密码。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收银员打印消费单据，客人签字确认后，收银员将卡片归还给客人。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离店结算流程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客人准备退房离店，前往前台接待处。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前台接待员核实客人身份信息，并检查房间物品是否损坏或丢失。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前台接待员计算客人在酒店期间的消费总额，包括住宿费、餐饮费、洗衣费等。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客人支付相应费用，前台接待员退还押金（如有）。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前台接待员为客人办理退房手续，并送别客人。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酒店刷卡服务技术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POS机通过与银行系统连接，实现银行卡的读卡、验证和交易处理等功能。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POS机还具备打印交易单据的功能，提供给客户作为交易凭证。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65" b="256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28" r="98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POS机是酒店刷卡服务中的重要设备，用于接收和处理银行卡交易信息。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POS机技术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银行卡识别技术是酒店刷卡服务的关键技术之一，用于识别和验证客户所持银行卡的真伪和有效性。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识别技术包括磁条卡识别技术和芯片卡识别技术等，能够快速准确地读取和验证银行卡信息。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银行卡识别技术还能够防止伪卡欺诈和非法交易，保护酒店和客户的利益。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银行卡识别技术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https://d.book118.com/077060026161006051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2024-09-25T04:54:19.535</cp:lastPrinted>
  <dcterms:created xsi:type="dcterms:W3CDTF">2024-09-24T20:54:19Z</dcterms:created>
  <dcterms:modified xsi:type="dcterms:W3CDTF">2024-09-24T20:54:21Z</dcterms:modified>
</cp:coreProperties>
</file>