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40F35C-65D0-49AA-B634-E6F8ADB87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010F1-EB71-4628-B2CE-6DE43EFDC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19887D-07AB-4BE1-BFD9-7D8162457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A3B702-1735-4E6B-9121-46C84B97A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D7EA03-25CA-4288-8662-5502BA5BCD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C4DDB7-3F30-4452-829F-AAE1DE7816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101569-481A-4476-930F-77A134993C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86B9E9-252D-4FC3-A10B-F359ACF77F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A93221-5849-40E0-ADC0-56658AF68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DF2E0-8990-4323-BFB2-CF6D5024F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393105-2877-4E4F-862C-8EDF3D6A38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61023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医疗卫生用无纺布材料的研究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无纺布材料的特点及应用领域
 医疗卫生用无纺布材料的发展现状
 无纺布材料在医疗卫生中的应用实例
 无纺布材料在医疗卫生中的优势与劣势
 无纺布材料在医疗卫生中的安全性评估
 无纺布材料在医疗卫生中的质量控制标准
 无纺布材料在医疗卫生中的发展趋势
 无纺布材料在医疗卫生中的应用前景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无纺布材料的特点及应用领域</a:t>
            </a:r>
          </a:p>
        </p:txBody>
      </p:sp>
      <p:sp>
        <p:nvSpPr>
          <p:cNvPr id="3" name="Subtitle 2"/>
          <p:cNvSpPr>
            <a:spLocks noGrp="1"/>
          </p:cNvSpPr>
          <p:nvPr>
            <p:ph type="subTitle" idx="1"/>
          </p:nvPr>
        </p:nvSpPr>
        <p:spPr/>
        <p:txBody>
          <a:bodyPr/>
          <a:lstStyle/>
          <a:p>
            <a:r>
              <a:t>医疗卫生用无纺布材料的研究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无纺布材料的特点及应用领域</a:t>
            </a:r>
          </a:p>
        </p:txBody>
      </p:sp>
      <p:sp>
        <p:nvSpPr>
          <p:cNvPr id="3" name="Content Placeholder 2"/>
          <p:cNvSpPr>
            <a:spLocks noGrp="1"/>
          </p:cNvSpPr>
          <p:nvPr>
            <p:ph sz="half" idx="2"/>
          </p:nvPr>
        </p:nvSpPr>
        <p:spPr/>
        <p:txBody>
          <a:bodyPr/>
          <a:lstStyle/>
          <a:p>
            <a:r>
              <a:t>1. 无纺布材料是指利用化学或物理方法将纤维、长丝或短碎纤维粘合在一起，形成连续的薄片状或丝状材料。</a:t>
            </a:r>
          </a:p>
          <a:p>
            <a:r>
              <a:t>2. 无纺布材料可分为有纺无纺布、无纺无纺布和复合无纺布等。</a:t>
            </a:r>
          </a:p>
          <a:p>
            <a:r>
              <a:t>3. 无纺布材料具有轻便、柔软、保温、透气、隔音、可重复利用等优点。</a:t>
            </a:r>
          </a:p>
        </p:txBody>
      </p:sp>
      <p:sp>
        <p:nvSpPr>
          <p:cNvPr id="4" name="Text Placeholder 3"/>
          <p:cNvSpPr>
            <a:spLocks noGrp="1"/>
          </p:cNvSpPr>
          <p:nvPr>
            <p:ph type="body" idx="3"/>
          </p:nvPr>
        </p:nvSpPr>
        <p:spPr/>
        <p:txBody>
          <a:bodyPr/>
          <a:lstStyle/>
          <a:p>
            <a:r>
              <a:t>无纺布材料的生产工艺：</a:t>
            </a:r>
          </a:p>
        </p:txBody>
      </p:sp>
      <p:sp>
        <p:nvSpPr>
          <p:cNvPr id="5" name="Content Placeholder 4"/>
          <p:cNvSpPr>
            <a:spLocks noGrp="1"/>
          </p:cNvSpPr>
          <p:nvPr>
            <p:ph sz="half" idx="4"/>
          </p:nvPr>
        </p:nvSpPr>
        <p:spPr/>
        <p:txBody>
          <a:bodyPr/>
          <a:lstStyle/>
          <a:p>
            <a:r>
              <a:t>1. 无纺布材料的生产工艺包括开纤、成网、粘合、整理等步骤。</a:t>
            </a:r>
          </a:p>
          <a:p>
            <a:r>
              <a:t>2. 开纤是将纤维或长丝分散成单纤维或短纤维的过程，通常采用机械或化学方法。</a:t>
            </a:r>
          </a:p>
          <a:p>
            <a:r>
              <a:t>3. 成网是将分散的纤维或长丝粘合在一起，形成连续的薄片状或丝状结构的过程，通常采用湿法或干法成网。</a:t>
            </a:r>
          </a:p>
          <a:p>
            <a:r>
              <a:t>4. 粘合是将成网后的纤维或长丝通过化学或物理方法粘合在一起的过程，通常采用热粘合、化学粘合或机械粘合等方法。</a:t>
            </a:r>
          </a:p>
          <a:p>
            <a:r>
              <a:t>5. 整理是将粘合后的无纺布材料进行干燥、热定型、染色、印花等工序，以获得所需的性能和外观。</a:t>
            </a:r>
          </a:p>
        </p:txBody>
      </p:sp>
      <p:sp>
        <p:nvSpPr>
          <p:cNvPr id="6" name="Text Placeholder 5"/>
          <p:cNvSpPr>
            <a:spLocks noGrp="1"/>
          </p:cNvSpPr>
          <p:nvPr>
            <p:ph type="body" idx="1"/>
          </p:nvPr>
        </p:nvSpPr>
        <p:spPr/>
        <p:txBody>
          <a:bodyPr/>
          <a:lstStyle/>
          <a:p>
            <a:r>
              <a:t>无纺布材料的定义及分类：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无纺布材料的特点及应用领域</a:t>
            </a:r>
          </a:p>
        </p:txBody>
      </p:sp>
      <p:sp>
        <p:nvSpPr>
          <p:cNvPr id="3" name="Content Placeholder 2"/>
          <p:cNvSpPr>
            <a:spLocks noGrp="1"/>
          </p:cNvSpPr>
          <p:nvPr>
            <p:ph sz="half" idx="2"/>
          </p:nvPr>
        </p:nvSpPr>
        <p:spPr/>
        <p:txBody>
          <a:bodyPr/>
          <a:lstStyle/>
          <a:p>
            <a:r>
              <a:t>1. 无纺布材料的性能主要包括物理性能、机械性能、吸湿性、透气性、阻隔性、阻燃性、耐高温性、耐腐蚀性等。</a:t>
            </a:r>
          </a:p>
          <a:p>
            <a:r>
              <a:t>2. 无纺布材料的评价方法包括物理性能测试、机械性能测试、吸湿性测试、透气性测试、阻隔性测试、阻燃性测试、耐高温性测试、耐腐蚀性测试等。</a:t>
            </a:r>
          </a:p>
        </p:txBody>
      </p:sp>
      <p:sp>
        <p:nvSpPr>
          <p:cNvPr id="4" name="Text Placeholder 3"/>
          <p:cNvSpPr>
            <a:spLocks noGrp="1"/>
          </p:cNvSpPr>
          <p:nvPr>
            <p:ph type="body" idx="3"/>
          </p:nvPr>
        </p:nvSpPr>
        <p:spPr/>
        <p:txBody>
          <a:bodyPr/>
          <a:lstStyle/>
          <a:p>
            <a:r>
              <a:t>无纺布材料的应用领域：</a:t>
            </a:r>
          </a:p>
        </p:txBody>
      </p:sp>
      <p:sp>
        <p:nvSpPr>
          <p:cNvPr id="5" name="Content Placeholder 4"/>
          <p:cNvSpPr>
            <a:spLocks noGrp="1"/>
          </p:cNvSpPr>
          <p:nvPr>
            <p:ph sz="half" idx="4"/>
          </p:nvPr>
        </p:nvSpPr>
        <p:spPr/>
        <p:txBody>
          <a:bodyPr/>
          <a:lstStyle/>
          <a:p>
            <a:r>
              <a:t>1. 无纺布材料广泛应用于医疗卫生、个人护理、工业、农业、建筑等领域。</a:t>
            </a:r>
          </a:p>
          <a:p>
            <a:r>
              <a:t>2. 在医疗卫生领域，无纺布材料用于制作手术服、口罩、一次性床单、绷带、医用纱布等。</a:t>
            </a:r>
          </a:p>
          <a:p>
            <a:r>
              <a:t>3. 在个人护理领域，无纺布材料用于制作湿巾、纸尿裤、卫生巾、化妆棉等。</a:t>
            </a:r>
          </a:p>
          <a:p>
            <a:r>
              <a:t>4. 在工业领域，无纺布材料用于制作过滤材料、绝缘材料、包装材料、汽车内饰材料等。</a:t>
            </a:r>
          </a:p>
          <a:p>
            <a:r>
              <a:t>5. 在农业领域，无纺布材料用于制作农用遮阳网、育苗布、防虫网等。</a:t>
            </a:r>
          </a:p>
          <a:p>
            <a:r>
              <a:t>6. 在建筑领域，无纺布材料用于制作防水材料、保温材料、隔音材料等。</a:t>
            </a:r>
          </a:p>
        </p:txBody>
      </p:sp>
      <p:sp>
        <p:nvSpPr>
          <p:cNvPr id="6" name="Text Placeholder 5"/>
          <p:cNvSpPr>
            <a:spLocks noGrp="1"/>
          </p:cNvSpPr>
          <p:nvPr>
            <p:ph type="body" idx="1"/>
          </p:nvPr>
        </p:nvSpPr>
        <p:spPr/>
        <p:txBody>
          <a:bodyPr/>
          <a:lstStyle/>
          <a:p>
            <a:r>
              <a:t>无纺布材料的性能与评价：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无纺布材料的特点及应用领域</a:t>
            </a:r>
          </a:p>
        </p:txBody>
      </p:sp>
      <p:sp>
        <p:nvSpPr>
          <p:cNvPr id="3" name="Text Placeholder 2"/>
          <p:cNvSpPr>
            <a:spLocks noGrp="1"/>
          </p:cNvSpPr>
          <p:nvPr>
            <p:ph type="body" idx="1"/>
          </p:nvPr>
        </p:nvSpPr>
        <p:spPr/>
        <p:txBody>
          <a:bodyPr/>
          <a:lstStyle/>
          <a:p>
            <a:r>
              <a:t>无纺布材料的发展趋势：</a:t>
            </a:r>
          </a:p>
        </p:txBody>
      </p:sp>
      <p:sp>
        <p:nvSpPr>
          <p:cNvPr id="4" name="Content Placeholder 3"/>
          <p:cNvSpPr>
            <a:spLocks noGrp="1"/>
          </p:cNvSpPr>
          <p:nvPr>
            <p:ph sz="half" idx="2"/>
          </p:nvPr>
        </p:nvSpPr>
        <p:spPr/>
        <p:txBody>
          <a:bodyPr/>
          <a:lstStyle/>
          <a:p>
            <a:r>
              <a:t>1. 无纺布材料的发展趋势是向功能化、绿色化、智能化方向发展。</a:t>
            </a:r>
          </a:p>
          <a:p>
            <a:r>
              <a:t>2. 功能化无纺布材料是指具有特殊功能的无纺布材料，如抗菌无纺布、阻燃无纺布、防水无纺布、透气无纺布等。</a:t>
            </a:r>
          </a:p>
          <a:p>
            <a:r>
              <a:t>3. 绿色化无纺布材料是指在生产过程中不污染环境的无纺布材料，如可降解无纺布、可回收无纺布等。</a:t>
            </a:r>
          </a:p>
          <a:p>
            <a:r>
              <a:t>4. 智能化无纺布材料是指能够感知外界环境并做出响应的无纺布材料，如变色无纺布、发光无纺布、自清洁无纺布等。</a:t>
            </a:r>
          </a:p>
        </p:txBody>
      </p:sp>
      <p:sp>
        <p:nvSpPr>
          <p:cNvPr id="5" name="Text Placeholder 4"/>
          <p:cNvSpPr>
            <a:spLocks noGrp="1"/>
          </p:cNvSpPr>
          <p:nvPr>
            <p:ph type="body" idx="3"/>
          </p:nvPr>
        </p:nvSpPr>
        <p:spPr/>
        <p:txBody>
          <a:bodyPr/>
          <a:lstStyle/>
          <a:p>
            <a:r>
              <a:t>无纺布材料的前沿技术：</a:t>
            </a:r>
          </a:p>
        </p:txBody>
      </p:sp>
      <p:sp>
        <p:nvSpPr>
          <p:cNvPr id="6" name="Content Placeholder 5"/>
          <p:cNvSpPr>
            <a:spLocks noGrp="1"/>
          </p:cNvSpPr>
          <p:nvPr>
            <p:ph sz="half" idx="4"/>
          </p:nvPr>
        </p:nvSpPr>
        <p:spPr/>
        <p:txBody>
          <a:bodyPr/>
          <a:lstStyle/>
          <a:p>
            <a:r>
              <a:t>1. 无纺布材料的前沿技术包括纳米无纺布技术、电纺技术、熔喷技术、超声波粘合技术等。</a:t>
            </a:r>
          </a:p>
          <a:p>
            <a:r>
              <a:t>2. 纳米无纺布技术是指利用纳米技术制备无纺布材料的工艺技术，能够制备出具有超细纤维结构、高比表面积、高吸附性、高催化活性等性能的无纺布材料。</a:t>
            </a:r>
          </a:p>
          <a:p>
            <a:r>
              <a:t>3. 电纺技术是指利用电场将聚合物溶液或熔体纺丝成超细纤维的工艺技术，能够制备出具有纳米级纤维结构、高孔隙率、高比表面积、高吸附性等性能的无纺布材料。</a:t>
            </a:r>
          </a:p>
          <a:p>
            <a:r>
              <a:t>4. 熔喷技术是指利用热风将聚合物熔体吹送成超细纤维的工艺技术，能够制备出具有纳米级纤维结构、高孔隙率、高比表面积、高过滤效率等性能的无纺布材料。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医疗卫生用无纺布材料的发展现状</a:t>
            </a:r>
          </a:p>
        </p:txBody>
      </p:sp>
      <p:sp>
        <p:nvSpPr>
          <p:cNvPr id="3" name="Subtitle 2"/>
          <p:cNvSpPr>
            <a:spLocks noGrp="1"/>
          </p:cNvSpPr>
          <p:nvPr>
            <p:ph type="subTitle" idx="1"/>
          </p:nvPr>
        </p:nvSpPr>
        <p:spPr/>
        <p:txBody>
          <a:bodyPr/>
          <a:lstStyle/>
          <a:p>
            <a:r>
              <a:t>医疗卫生用无纺布材料的研究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医疗卫生用无纺布材料的发展现状</a:t>
            </a:r>
          </a:p>
        </p:txBody>
      </p:sp>
      <p:sp>
        <p:nvSpPr>
          <p:cNvPr id="3" name="Content Placeholder 2"/>
          <p:cNvSpPr>
            <a:spLocks noGrp="1"/>
          </p:cNvSpPr>
          <p:nvPr>
            <p:ph sz="half" idx="2"/>
          </p:nvPr>
        </p:nvSpPr>
        <p:spPr/>
        <p:txBody>
          <a:bodyPr/>
          <a:lstStyle/>
          <a:p>
            <a:r>
              <a:t>1. 无纺布材料按纤维长度可分为短纤维、长纤维和超长纤维无纺布；按生产工艺可分为湿法、干法和熔喷法无纺布；按用途可分为医疗卫生用、工业用和装饰用无纺布。</a:t>
            </a:r>
          </a:p>
          <a:p>
            <a:r>
              <a:t>2. 医疗卫生用无纺布材料主要包括无纺布口罩、无纺布手术衣、无纺布绷带和无纺布湿巾等。</a:t>
            </a:r>
          </a:p>
          <a:p>
            <a:r>
              <a:t>3. 工业用无纺布材料主要包括无纺布过滤材料、无纺布绝缘材料和无纺布包装材料等。</a:t>
            </a:r>
          </a:p>
          <a:p>
            <a:r>
              <a:t>4. 装饰用无纺布材料主要包括无纺布墙纸、无纺布地毯和无纺布窗帘等。</a:t>
            </a:r>
          </a:p>
        </p:txBody>
      </p:sp>
      <p:sp>
        <p:nvSpPr>
          <p:cNvPr id="4" name="Text Placeholder 3"/>
          <p:cNvSpPr>
            <a:spLocks noGrp="1"/>
          </p:cNvSpPr>
          <p:nvPr>
            <p:ph type="body" idx="3"/>
          </p:nvPr>
        </p:nvSpPr>
        <p:spPr/>
        <p:txBody>
          <a:bodyPr/>
          <a:lstStyle/>
          <a:p>
            <a:r>
              <a:t>无纺布材料的性能：</a:t>
            </a:r>
          </a:p>
        </p:txBody>
      </p:sp>
      <p:sp>
        <p:nvSpPr>
          <p:cNvPr id="5" name="Content Placeholder 4"/>
          <p:cNvSpPr>
            <a:spLocks noGrp="1"/>
          </p:cNvSpPr>
          <p:nvPr>
            <p:ph sz="half" idx="4"/>
          </p:nvPr>
        </p:nvSpPr>
        <p:spPr/>
        <p:txBody>
          <a:bodyPr/>
          <a:lstStyle/>
          <a:p>
            <a:r>
              <a:t>1. 无纺布材料具有良好的吸水性、透气性和柔软性，因此非常适合用于医疗卫生领域。</a:t>
            </a:r>
          </a:p>
          <a:p>
            <a:r>
              <a:t>2. 无纺布材料不产生毛絮，因此不会污染伤口，非常适合用于手术室和急救室。</a:t>
            </a:r>
          </a:p>
          <a:p>
            <a:r>
              <a:t>3. 无纺布材料具有良好的抗菌性和抗病毒性，因此可以有效地防止感染。</a:t>
            </a:r>
          </a:p>
          <a:p>
            <a:r>
              <a:t>4. 无纺布材料重量轻、体积小，因此非常适合用于一次性用品，如口罩、手术衣和绷带等。</a:t>
            </a:r>
          </a:p>
        </p:txBody>
      </p:sp>
      <p:sp>
        <p:nvSpPr>
          <p:cNvPr id="6" name="Text Placeholder 5"/>
          <p:cNvSpPr>
            <a:spLocks noGrp="1"/>
          </p:cNvSpPr>
          <p:nvPr>
            <p:ph type="body" idx="1"/>
          </p:nvPr>
        </p:nvSpPr>
        <p:spPr/>
        <p:txBody>
          <a:bodyPr/>
          <a:lstStyle/>
          <a:p>
            <a:r>
              <a:t>无纺布材料的分类：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医疗卫生用无纺布材料的发展现状</a:t>
            </a:r>
          </a:p>
        </p:txBody>
      </p:sp>
      <p:sp>
        <p:nvSpPr>
          <p:cNvPr id="3" name="Text Placeholder 2"/>
          <p:cNvSpPr>
            <a:spLocks noGrp="1"/>
          </p:cNvSpPr>
          <p:nvPr>
            <p:ph type="body" idx="1"/>
          </p:nvPr>
        </p:nvSpPr>
        <p:spPr/>
        <p:txBody>
          <a:bodyPr/>
          <a:lstStyle/>
          <a:p>
            <a:r>
              <a:t>无纺布材料的生产工艺：</a:t>
            </a:r>
          </a:p>
        </p:txBody>
      </p:sp>
      <p:sp>
        <p:nvSpPr>
          <p:cNvPr id="4" name="Content Placeholder 3"/>
          <p:cNvSpPr>
            <a:spLocks noGrp="1"/>
          </p:cNvSpPr>
          <p:nvPr>
            <p:ph sz="half" idx="2"/>
          </p:nvPr>
        </p:nvSpPr>
        <p:spPr/>
        <p:txBody>
          <a:bodyPr/>
          <a:lstStyle/>
          <a:p>
            <a:r>
              <a:t>1. 无纺布材料的生产工艺主要包括原料准备、纤维铺网、粘合和整理等步骤。</a:t>
            </a:r>
          </a:p>
          <a:p>
            <a:r>
              <a:t>2. 原料准备是将纤维切断成一定长度，并将其均匀混合。</a:t>
            </a:r>
          </a:p>
          <a:p>
            <a:r>
              <a:t>3. 纤维铺网是将纤维均匀地铺在传送带上，形成一层薄薄的纤维网。</a:t>
            </a:r>
          </a:p>
          <a:p>
            <a:r>
              <a:t>4. 粘合是将纤维网通过化学或物理方法粘合在一起，形成无纺布材料。</a:t>
            </a:r>
          </a:p>
          <a:p>
            <a:r>
              <a:t>5. 整理是将无纺布材料进行染色、印花和后整理等工序，使其具有特定的性能和外观。</a:t>
            </a:r>
          </a:p>
        </p:txBody>
      </p:sp>
      <p:sp>
        <p:nvSpPr>
          <p:cNvPr id="5" name="Text Placeholder 4"/>
          <p:cNvSpPr>
            <a:spLocks noGrp="1"/>
          </p:cNvSpPr>
          <p:nvPr>
            <p:ph type="body" idx="3"/>
          </p:nvPr>
        </p:nvSpPr>
        <p:spPr/>
        <p:txBody>
          <a:bodyPr/>
          <a:lstStyle/>
          <a:p>
            <a:r>
              <a:t>无纺布材料的应用领域：</a:t>
            </a:r>
          </a:p>
        </p:txBody>
      </p:sp>
      <p:sp>
        <p:nvSpPr>
          <p:cNvPr id="6" name="Content Placeholder 5"/>
          <p:cNvSpPr>
            <a:spLocks noGrp="1"/>
          </p:cNvSpPr>
          <p:nvPr>
            <p:ph sz="half" idx="4"/>
          </p:nvPr>
        </p:nvSpPr>
        <p:spPr/>
        <p:txBody>
          <a:bodyPr/>
          <a:lstStyle/>
          <a:p>
            <a:r>
              <a:t>1. 无纺布材料广泛应用于医疗卫生领域，如无纺布口罩、无纺布手术衣、无纺布绷带和无纺布湿巾等。</a:t>
            </a:r>
          </a:p>
          <a:p>
            <a:r>
              <a:t>2. 无纺布材料还广泛应用于工业领域，如无纺布过滤材料、无纺布绝缘材料和无纺布包装材料等。</a:t>
            </a:r>
          </a:p>
          <a:p>
            <a:r>
              <a:t>3. 无纺布材料还广泛应用于装饰领域，如无纺布墙纸、无纺布地毯和无纺布窗帘等。</a:t>
            </a:r>
          </a:p>
          <a:p>
            <a:r>
              <a:t>4. 无纺布材料还在农业、汽车、航空航天等领域有着广泛的应用。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医疗卫生用无纺布材料的发展现状</a:t>
            </a:r>
          </a:p>
        </p:txBody>
      </p:sp>
      <p:sp>
        <p:nvSpPr>
          <p:cNvPr id="3" name="Text Placeholder 2"/>
          <p:cNvSpPr>
            <a:spLocks noGrp="1"/>
          </p:cNvSpPr>
          <p:nvPr>
            <p:ph type="body" idx="1"/>
          </p:nvPr>
        </p:nvSpPr>
        <p:spPr/>
        <p:txBody>
          <a:bodyPr/>
          <a:lstStyle/>
          <a:p>
            <a:r>
              <a:t>无纺布材料的发展趋势：</a:t>
            </a:r>
          </a:p>
        </p:txBody>
      </p:sp>
      <p:sp>
        <p:nvSpPr>
          <p:cNvPr id="4" name="Content Placeholder 3"/>
          <p:cNvSpPr>
            <a:spLocks noGrp="1"/>
          </p:cNvSpPr>
          <p:nvPr>
            <p:ph sz="half" idx="2"/>
          </p:nvPr>
        </p:nvSpPr>
        <p:spPr/>
        <p:txBody>
          <a:bodyPr/>
          <a:lstStyle/>
          <a:p>
            <a:r>
              <a:t>1. 无纺布材料的发展趋势主要包括轻量化、高强度、多功能和环保化。</a:t>
            </a:r>
          </a:p>
          <a:p>
            <a:r>
              <a:t>2. 无纺布材料的轻量化是指在保证强度的同时，减轻重量，以提高无纺布材料的舒适性和透气性。</a:t>
            </a:r>
          </a:p>
          <a:p>
            <a:r>
              <a:t>3. 无纺布材料的高强度是指提高无纺布材料的强度和韧性，以满足不同领域的使用要求。</a:t>
            </a:r>
          </a:p>
          <a:p>
            <a:r>
              <a:t>4. 无纺布材料的多功能是指在无纺布材料中添加不同的功能性材料，以赋予无纺布材料新的功能，如抗菌、抗病毒、阻燃和防水等功能。</a:t>
            </a:r>
          </a:p>
          <a:p>
            <a:r>
              <a:t>5. 无纺布材料的环保化是指采用可再生和可降解的材料生产无纺布材料，以减少对环境的污染。</a:t>
            </a:r>
          </a:p>
        </p:txBody>
      </p:sp>
      <p:sp>
        <p:nvSpPr>
          <p:cNvPr id="5" name="Text Placeholder 4"/>
          <p:cNvSpPr>
            <a:spLocks noGrp="1"/>
          </p:cNvSpPr>
          <p:nvPr>
            <p:ph type="body" idx="3"/>
          </p:nvPr>
        </p:nvSpPr>
        <p:spPr/>
        <p:txBody>
          <a:bodyPr/>
          <a:lstStyle/>
          <a:p>
            <a:r>
              <a:t>无纺布材料的前沿研究：</a:t>
            </a:r>
          </a:p>
        </p:txBody>
      </p:sp>
      <p:sp>
        <p:nvSpPr>
          <p:cNvPr id="6" name="Content Placeholder 5"/>
          <p:cNvSpPr>
            <a:spLocks noGrp="1"/>
          </p:cNvSpPr>
          <p:nvPr>
            <p:ph sz="half" idx="4"/>
          </p:nvPr>
        </p:nvSpPr>
        <p:spPr/>
        <p:txBody>
          <a:bodyPr/>
          <a:lstStyle/>
          <a:p>
            <a:r>
              <a:t>1. 无纺布材料的前沿研究主要包括纳米无纺布材料、智能无纺布材料和绿色无纺布材料等。</a:t>
            </a:r>
          </a:p>
          <a:p>
            <a:r>
              <a:t>2. 纳米无纺布材料是指在无纺布材料中加入纳米材料，以提高无纺布材料的性能，如抗菌、抗病毒、阻燃和防水等性能。</a:t>
            </a:r>
          </a:p>
          <a:p>
            <a:r>
              <a:t>3. 智能无纺布材料是指能够感知环境变化并做出相应反应的无纺布材料，如温度敏感无纺布材料、湿度敏感无纺布材料和光敏无纺布材料等。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无纺布材料在医疗卫生中的应用实例</a:t>
            </a:r>
          </a:p>
        </p:txBody>
      </p:sp>
      <p:sp>
        <p:nvSpPr>
          <p:cNvPr id="3" name="Subtitle 2"/>
          <p:cNvSpPr>
            <a:spLocks noGrp="1"/>
          </p:cNvSpPr>
          <p:nvPr>
            <p:ph type="subTitle" idx="1"/>
          </p:nvPr>
        </p:nvSpPr>
        <p:spPr/>
        <p:txBody>
          <a:bodyPr/>
          <a:lstStyle/>
          <a:p>
            <a:r>
              <a:t>医疗卫生用无纺布材料的研究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无纺布材料在医疗卫生中的应用实例</a:t>
            </a:r>
          </a:p>
        </p:txBody>
      </p:sp>
      <p:sp>
        <p:nvSpPr>
          <p:cNvPr id="3" name="Text Placeholder 2"/>
          <p:cNvSpPr>
            <a:spLocks noGrp="1"/>
          </p:cNvSpPr>
          <p:nvPr>
            <p:ph type="body" idx="1"/>
          </p:nvPr>
        </p:nvSpPr>
        <p:spPr/>
        <p:txBody>
          <a:bodyPr/>
          <a:lstStyle/>
          <a:p>
            <a:r>
              <a:t>无纺布材料在敷料中的应用</a:t>
            </a:r>
          </a:p>
        </p:txBody>
      </p:sp>
      <p:sp>
        <p:nvSpPr>
          <p:cNvPr id="4" name="Content Placeholder 3"/>
          <p:cNvSpPr>
            <a:spLocks noGrp="1"/>
          </p:cNvSpPr>
          <p:nvPr>
            <p:ph sz="half" idx="2"/>
          </p:nvPr>
        </p:nvSpPr>
        <p:spPr/>
        <p:txBody>
          <a:bodyPr/>
          <a:lstStyle/>
          <a:p>
            <a:r>
              <a:t>1. 无纺布材料具有良好的吸水性、透气性和柔软性，可有效吸收伤口渗液，保持伤口清洁干燥，促进伤口愈合。</a:t>
            </a:r>
          </a:p>
          <a:p>
            <a:r>
              <a:t>2. 无纺布材料可与其他材料复合，如抗菌剂、止血剂等，增强敷料的抗菌、止血等功能，提高敷料的治疗效果。</a:t>
            </a:r>
          </a:p>
          <a:p>
            <a:r>
              <a:t>3. 无纺布材料可制成不同形状、规格的敷料，如创可贴、纱布、绷带等，方便临床使用，满足不同伤口的敷料需求。</a:t>
            </a:r>
          </a:p>
        </p:txBody>
      </p:sp>
      <p:sp>
        <p:nvSpPr>
          <p:cNvPr id="5" name="Text Placeholder 4"/>
          <p:cNvSpPr>
            <a:spLocks noGrp="1"/>
          </p:cNvSpPr>
          <p:nvPr>
            <p:ph type="body" idx="3"/>
          </p:nvPr>
        </p:nvSpPr>
        <p:spPr/>
        <p:txBody>
          <a:bodyPr/>
          <a:lstStyle/>
          <a:p>
            <a:r>
              <a:t>无纺布材料在手术器械包中的应用</a:t>
            </a:r>
          </a:p>
        </p:txBody>
      </p:sp>
      <p:sp>
        <p:nvSpPr>
          <p:cNvPr id="6" name="Content Placeholder 5"/>
          <p:cNvSpPr>
            <a:spLocks noGrp="1"/>
          </p:cNvSpPr>
          <p:nvPr>
            <p:ph sz="half" idx="4"/>
          </p:nvPr>
        </p:nvSpPr>
        <p:spPr/>
        <p:txBody>
          <a:bodyPr/>
          <a:lstStyle/>
          <a:p>
            <a:r>
              <a:t>1. 无纺布材料具有良好的防渗透性、防菌性和无毒性，可有效阻隔细菌、病毒等微生物的侵入，保证手术器械的无菌状态。</a:t>
            </a:r>
          </a:p>
          <a:p>
            <a:r>
              <a:t>2. 无纺布材料重量轻、体积小，便于携带和储存，可有效减少手术器械的包装成本。</a:t>
            </a:r>
          </a:p>
          <a:p>
            <a:r>
              <a:t>3. 无纺布材料可根据手术器械的形状、规格进行定制，确保手术器械在包装内得到充分的保护，避免因碰撞、挤压等原因而造成损坏。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无纺布材料在医疗卫生中的优势与劣势</a:t>
            </a:r>
          </a:p>
        </p:txBody>
      </p:sp>
      <p:sp>
        <p:nvSpPr>
          <p:cNvPr id="3" name="Subtitle 2"/>
          <p:cNvSpPr>
            <a:spLocks noGrp="1"/>
          </p:cNvSpPr>
          <p:nvPr>
            <p:ph type="subTitle" idx="1"/>
          </p:nvPr>
        </p:nvSpPr>
        <p:spPr/>
        <p:txBody>
          <a:bodyPr/>
          <a:lstStyle/>
          <a:p>
            <a:r>
              <a:t>医疗卫生用无纺布材料的研究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无纺布材料在医疗卫生中的优势与劣势</a:t>
            </a:r>
          </a:p>
        </p:txBody>
      </p:sp>
      <p:sp>
        <p:nvSpPr>
          <p:cNvPr id="3" name="Text Placeholder 2"/>
          <p:cNvSpPr>
            <a:spLocks noGrp="1"/>
          </p:cNvSpPr>
          <p:nvPr>
            <p:ph type="body" idx="1"/>
          </p:nvPr>
        </p:nvSpPr>
        <p:spPr/>
        <p:txBody>
          <a:bodyPr/>
          <a:lstStyle/>
          <a:p>
            <a:r>
              <a:t>无纺布材料在医疗卫生中的优势</a:t>
            </a:r>
          </a:p>
        </p:txBody>
      </p:sp>
      <p:sp>
        <p:nvSpPr>
          <p:cNvPr id="4" name="Content Placeholder 3"/>
          <p:cNvSpPr>
            <a:spLocks noGrp="1"/>
          </p:cNvSpPr>
          <p:nvPr>
            <p:ph sz="half" idx="2"/>
          </p:nvPr>
        </p:nvSpPr>
        <p:spPr/>
        <p:txBody>
          <a:bodyPr/>
          <a:lstStyle/>
          <a:p>
            <a:r>
              <a:t>1. 无纺布材料具有良好的透气性，有利于患者伤口或皮肤的呼吸，避免感染。</a:t>
            </a:r>
          </a:p>
          <a:p>
            <a:r>
              <a:t>2. 无纺布材料具有良好的吸水性，可以快速吸收伤口渗出液或其他体液，保持伤口或皮肤的干燥，有利于伤口愈合。</a:t>
            </a:r>
          </a:p>
          <a:p>
            <a:r>
              <a:t>3. 无纺布材料具有良好的隔离性，可以阻止细菌或病毒的渗透，降低感染风险。</a:t>
            </a:r>
          </a:p>
        </p:txBody>
      </p:sp>
      <p:sp>
        <p:nvSpPr>
          <p:cNvPr id="5" name="Text Placeholder 4"/>
          <p:cNvSpPr>
            <a:spLocks noGrp="1"/>
          </p:cNvSpPr>
          <p:nvPr>
            <p:ph type="body" idx="3"/>
          </p:nvPr>
        </p:nvSpPr>
        <p:spPr/>
        <p:txBody>
          <a:bodyPr/>
          <a:lstStyle/>
          <a:p>
            <a:r>
              <a:t>无纺布材料在医疗卫生中的劣势</a:t>
            </a:r>
          </a:p>
        </p:txBody>
      </p:sp>
      <p:sp>
        <p:nvSpPr>
          <p:cNvPr id="6" name="Content Placeholder 5"/>
          <p:cNvSpPr>
            <a:spLocks noGrp="1"/>
          </p:cNvSpPr>
          <p:nvPr>
            <p:ph sz="half" idx="4"/>
          </p:nvPr>
        </p:nvSpPr>
        <p:spPr/>
        <p:txBody>
          <a:bodyPr/>
          <a:lstStyle/>
          <a:p>
            <a:r>
              <a:t>1. 无纺布材料的强度和耐磨性较差，容易破损，影响使用寿命。</a:t>
            </a:r>
          </a:p>
          <a:p>
            <a:r>
              <a:t>2. 无纺布材料的成本较高，影响其在医疗卫生领域的广泛应用。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无纺布材料在医疗卫生中的安全性评估</a:t>
            </a:r>
          </a:p>
        </p:txBody>
      </p:sp>
      <p:sp>
        <p:nvSpPr>
          <p:cNvPr id="3" name="Subtitle 2"/>
          <p:cNvSpPr>
            <a:spLocks noGrp="1"/>
          </p:cNvSpPr>
          <p:nvPr>
            <p:ph type="subTitle" idx="1"/>
          </p:nvPr>
        </p:nvSpPr>
        <p:spPr/>
        <p:txBody>
          <a:bodyPr/>
          <a:lstStyle/>
          <a:p>
            <a:r>
              <a:t>医疗卫生用无纺布材料的研究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https://d.book118.com/077061023102006042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无纺布材料的特点及应用领域</vt:lpstr>
      <vt:lpstr>#. 无纺布材料的特点及应用领域</vt:lpstr>
      <vt:lpstr>#. 无纺布材料的特点及应用领域</vt:lpstr>
      <vt:lpstr>#. 无纺布材料的特点及应用领域</vt:lpstr>
      <vt:lpstr> 医疗卫生用无纺布材料的发展现状</vt:lpstr>
      <vt:lpstr>#. 医疗卫生用无纺布材料的发展现状</vt:lpstr>
      <vt:lpstr>#. 医疗卫生用无纺布材料的发展现状</vt:lpstr>
      <vt:lpstr>#. 医疗卫生用无纺布材料的发展现状</vt:lpstr>
      <vt:lpstr> 无纺布材料在医疗卫生中的应用实例</vt:lpstr>
      <vt:lpstr> 无纺布材料在医疗卫生中的应用实例</vt:lpstr>
      <vt:lpstr> 无纺布材料在医疗卫生中的优势与劣势</vt:lpstr>
      <vt:lpstr>#. 无纺布材料在医疗卫生中的优势与劣势</vt:lpstr>
      <vt:lpstr> 无纺布材料在医疗卫生中的安全性评估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2024-09-15T19:24:01.331</cp:lastPrinted>
  <dcterms:created xsi:type="dcterms:W3CDTF">2024-09-15T11:24:01Z</dcterms:created>
  <dcterms:modified xsi:type="dcterms:W3CDTF">2024-09-15T11:24:03Z</dcterms:modified>
</cp:coreProperties>
</file>