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B9F28-935B-40D9-8EC2-A84526A5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A0648-EB6E-4623-9C07-226DD93A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BE034-7706-4296-A0CB-75805DFD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E463E-F67F-4C51-B300-513BBE51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070AE-8D09-4648-9D67-D00C87A1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3E71F-E703-4B31-8A99-CDCAC951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9C3D7-AC75-4B62-B59F-1A0F11C6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50778-292C-4AB9-8E53-F809E05FC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9900A-7055-497B-ABB3-06D1AC645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4FC7-6A44-4C64-A472-5E76D9E5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EDCE8-1728-4D95-8CBA-C94AF3F7A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1200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游戏产业人才培养游戏市场推广与用户调研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游戏产业人才培养概述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游戏产品营销策略探讨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社交媒体在游戏市场推广中的应用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案例分析：成功游戏产品推广案例解析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总结与展望：未来游戏产业人才培养趋势预测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游戏产业人才培养概述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990" r="59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推动游戏产业发展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优秀的人才是游戏产业持续发展的重要驱动力，通过培养专业人才，可以为游戏产业的创新和发展提供源源不断的人才支持。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提升游戏品质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游戏品质的提升需要高水平的设计、开发、运营等人才，通过专业培养，可以提高游戏产品的整体品质，增强市场竞争力。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促进游戏行业交流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人才培养过程中，不同领域和背景的专业人才汇聚一堂，可以促进游戏行业内部的交流与合作，推动行业共同进步。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游戏开发是实现游戏设计的重要环节，需要具备编程、算法、数据结构等专业技术能力，游戏开发人才的需求随着游戏产业的不断发展而持续增加。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游戏设计是游戏产品的灵魂，需要具备创意、艺术、技术等多方面的综合素质，游戏设计人才的需求在游戏产业中一直占据重要地位。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游戏运营是连接游戏产品与用户的桥梁，需要具备市场营销、用户分析、数据分析等能力，游戏运营人才的需求在游戏产业中同样不可忽视。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游戏产业人才需求分析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培养具备游戏设计、开发、运营等方面专业知识和实践能力的高素质人才，满足游戏产业发展对人才的需求。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人才培养方案，注重理论与实践的结合，提供丰富的实践机会和资源，鼓励学生参与游戏项目开发和运营实践，培养具有创新精神和团队协作精神的高素质人才。同时，加强与国际游戏行业的交流与合作，引进国际先进的人才培养理念和模式，提高我国游戏产业人才培养的国际化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游戏市场推广策略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明确游戏产品的特点和优势，进行差异化定位，突出游戏的核心竞争力。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深入了解目标用户的需求、喜好和行为习惯，以便精准地制定推广策略。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通过调查问卷、访谈、观察等方式收集用户反馈，不断优化游戏产品和推广策略。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市场定位与目标用户群体分析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通过精美的游戏画面、独特的游戏玩法和深入人心的游戏故事，塑造游戏的品牌形象。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鼓励玩家在社交媒体上分享游戏体验和心得，形成口碑传播效应，吸引更多潜在用户。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与其他知名品牌或IP进行合作，提升游戏的知名度和影响力。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品牌建设与口碑传播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利用社交媒体、游戏论坛、博客等渠道进行线上推广，吸引潜在用户的关注。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通过游戏展会、体验店、玩家聚会等线下活动，让玩家亲身感受游戏的魅力，提高游戏的认知度和好感度。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与电影、音乐、动漫等领域进行跨界合作，拓展游戏的受众群体，提升游戏的品牌价值。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线上线下推广手段结合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构建用户画像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基于目标用户群体的特征，进一步细化用户画像，包括兴趣爱好、游戏习惯、消费能力等方面。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通过用户画像和市场调研结果，分析用户对游戏产品的需求，包括游戏类型、玩法、画面、音效等方面。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确定目标用户群体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通过市场调研和数据分析，明确游戏产品的目标用户群体，包括年龄、性别、地域、职业等特征。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根据游戏产品的特点和目标用户群体的特征，设计针对性的问卷，收集用户的反馈和意见。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根据目标用户群体的规模和特征，确定合适的样本量，以保证调研结果的准确性和可靠性。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在访谈过程中，注意引导用户表达真实想法和感受，避免主观臆断和误导，同时做好记录和整理工作。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访谈技巧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问卷调查与访谈技巧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通过问卷调查、访谈、社交媒体等途径收集用户反馈和数据。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对收集到的数据进行清洗、整理和分类，以便后续分析。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运用统计分析方法，对整理后的数据进行分析，挖掘用户对游戏产品的需求和偏好，为游戏产品的优化和推广提供依据。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游戏产品营销策略探讨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https://d.book118.com/077061200052006042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2024-09-15T14:02:29.728</cp:lastPrinted>
  <dcterms:created xsi:type="dcterms:W3CDTF">2024-09-15T06:02:29Z</dcterms:created>
  <dcterms:modified xsi:type="dcterms:W3CDTF">2024-09-15T06:02:31Z</dcterms:modified>
</cp:coreProperties>
</file>