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E564D-E8DF-4A76-832A-9E7699078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F78C1-367C-44A1-B041-C6F6C10B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E6527-F182-4540-98ED-5C28CA00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65078-3DA4-416D-9702-C23F93E8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B77FA-425B-43D1-AA0A-A402DC38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CA7A9-F237-4D6C-ADBB-E7506EEC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A5DF52-DD21-4943-A6D8-EBD2175B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3BBC6-DEC1-4C4F-B0A7-428D2B90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BB805-795F-40A2-B4D6-BA2BF7EA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939D9-B421-4285-AFD6-DF06B517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35249-2227-4AD6-B254-F36A52F1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212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电磁感应问题分析教学课件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电磁感应在生活中的应用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电磁感应在科学实验中的应用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电磁感应问题解题技巧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电磁感应的物理意义与哲学思考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描述电磁感应现象的产生和表现。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电磁感应现象是指当磁场发生变化时，会在导体中产生电动势，进一步产生电流的现象。这种现象在日常生活中有很多应用，如交流发电机、变压器等。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744" r="317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电磁感应现象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阐述法拉第电磁感应定律的内容和意义。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法拉第电磁感应定律指出，当磁场发生变化时，会在导体中产生电动势。具体来说，电动势的大小与磁通量变化率成正比。这个定律是电磁感应现象的基本规律，对于理解和应用电磁感应现象非常重要。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法拉第电磁感应定律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解释楞次定律的内容和作用。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楞次定律是指，当导体中的电流发生变化时，会在导体周围产生磁场，阻碍原有电流的变化。这个定律揭示了电磁感应现象中的一种自然规律，对于理解和应用电磁感应现象具有重要意义。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楞次定律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电磁感应在生活中的应用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变压器是利用电磁感应原理改变交流电压的设备，通过变压器可以将高电压降低为低电压，或反之。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变压器主要由铁芯和绕组组成，绕组分为初级和次级，当交流电通过初级绕组时，会在铁芯中产生磁场，进而在次级绕组中产生感应电动势。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变压器在电力系统中广泛应用，用于升压、降压以及电压的变换，同时在家用电器、工业控制等领域也有广泛应用。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9" b="57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13" b="1613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56" r="10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感应电动机是利用电磁感应原理实现电能和机械能转换的电动机，其结构简单、维护方便、效率高，因此在工业生产中广泛应用。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感应电动机主要由定子和转子组成，当三相电流通过定子绕组时，会在定子中产生旋转磁场，该磁场与转子相互作用产生转矩，使转子转动。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感应电动机的转速与电源频率和电机极对数有关，可以通过改变电源频率或极对数来调节转速。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00" b="66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感应电动机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感应加热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感应加热是利用电磁感应原理对金属物体进行快速加热的一种方法，其具有加热速度快、效率高、环保等优点。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感应加热的基本原理是当交变电流通过感应线圈时，会在金属物体中产生涡流，该涡流会产生热量，从而使金属物体快速加热。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感应加热广泛应用于金属热处理、熔炼、焊接等领域。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电磁炉是利用电磁感应原理将电能转换为热能的厨房电器，其具有高效、环保、安全等优点。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电磁炉的基本原理是当交变电流通过线圈时，会在铁磁性材料中产生高频变化的磁场，该磁场与金属锅底相互作用产生热量，从而使食物加热。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电磁炉广泛应用于家庭和餐饮业中，可以用来烹饪各种美食。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1981" b="2198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45" r="1184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电磁感应在科学实验中的应用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https://d.book118.com/077062121015006042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2024-09-15T05:41:10.921</cp:lastPrinted>
  <dcterms:created xsi:type="dcterms:W3CDTF">2024-09-14T21:41:10Z</dcterms:created>
  <dcterms:modified xsi:type="dcterms:W3CDTF">2024-09-14T21:41:12Z</dcterms:modified>
</cp:coreProperties>
</file>