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0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0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46CDE-33BC-498E-9392-3EC7CBB09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C549A-4947-4D87-B567-E9A1E3EC4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3930B-A2B4-4B7F-B236-2C1803EF9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C4108-020C-42A8-B23E-5F7EED992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788F91-92B4-471E-9D5E-9E6DD19D4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8D46D6-2E1F-4371-8AEA-AB5512A4B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149BF6-C35E-47CD-8AAC-CB7E616BB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B2C07-266C-4D37-9CFD-59C537516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D0F4E-1A52-41C1-9FD3-F336259C2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D19D2-3D4D-4607-8A6A-D01D1A84A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2FD9C-3BF0-4E90-9E09-F10780A33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1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196537" y="2409825"/>
            <a:ext cx="7798926" cy="1467387"/>
          </a:xfrm>
        </p:spPr>
        <p:txBody>
          <a:bodyPr vert="horz" wrap="square" lIns="101600" tIns="0" rIns="76200" bIns="0" rtlCol="0" anchor="ctr" anchorCtr="0">
            <a:normAutofit/>
          </a:bodyPr>
          <a:lstStyle>
            <a:lvl1pPr marL="0" marR="0" indent="0" algn="ctr" fontAlgn="auto">
              <a:lnSpc>
                <a:spcPct val="120000"/>
              </a:lnSpc>
              <a:buClrTx/>
              <a:buSzTx/>
              <a:buFontTx/>
              <a:buNone/>
              <a:defRPr kumimoji="0" lang="zh-CN" altLang="en-US" sz="8600" b="0" i="0" u="none" strike="noStrike" cap="none" spc="400" normalizeH="0" baseline="0" noProof="1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lnSpc>
                <a:spcPct val="120000"/>
              </a:lnSpc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2196537" y="3920658"/>
            <a:ext cx="7798926" cy="426669"/>
          </a:xfrm>
        </p:spPr>
        <p:txBody>
          <a:bodyPr vert="horz" wrap="square" tIns="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b="0" i="0" spc="1000">
                <a:solidFill>
                  <a:schemeClr val="dk1">
                    <a:lumMod val="100000"/>
                  </a:schemeClr>
                </a:solidFill>
                <a:latin typeface="+mn-ea"/>
                <a:ea typeface="+mn-ea"/>
                <a:cs typeface="汉仪正圆 55简" panose="00020600040101010101" charset="-122"/>
              </a:defRPr>
            </a:lvl1pPr>
          </a:lstStyle>
          <a:p>
            <a:pPr marL="0" lvl="0" algn="ctr">
              <a:lnSpc>
                <a:spcPct val="120000"/>
              </a:lnSpc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2196537" y="1564148"/>
            <a:ext cx="7798926" cy="748482"/>
          </a:xfrm>
        </p:spPr>
        <p:txBody>
          <a:bodyPr vert="horz" wrap="square" lIns="101600" tIns="0" rIns="82550" bIns="0" rtlCol="0" anchor="b" anchorCtr="0">
            <a:normAutofit/>
          </a:bodyPr>
          <a:lstStyle>
            <a:lvl1pPr marL="0" indent="0" algn="ctr">
              <a:buNone/>
              <a:defRPr kumimoji="0" lang="zh-CN" altLang="en-US" sz="2800" b="0" i="0" u="none" strike="noStrike" cap="none" spc="550" normalizeH="0" baseline="0" noProof="1">
                <a:solidFill>
                  <a:schemeClr val="dk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4764986" y="4610295"/>
            <a:ext cx="2662030" cy="516109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>
                <a:solidFill>
                  <a:schemeClr val="lt1"/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476609" y="449943"/>
            <a:ext cx="7238782" cy="1375681"/>
          </a:xfrm>
          <a:noFill/>
        </p:spPr>
        <p:txBody>
          <a:bodyPr wrap="square" rtlCol="0" anchor="b" anchorCtr="0">
            <a:normAutofit fontScale="90000"/>
          </a:bodyPr>
          <a:lstStyle>
            <a:lvl1pPr algn="ctr">
              <a:defRPr lang="zh-CN" altLang="en-US" sz="4200" spc="3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 algn="ctr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129284" y="3333694"/>
            <a:ext cx="7933432" cy="1267460"/>
          </a:xfrm>
          <a:noFill/>
          <a:ln>
            <a:noFill/>
          </a:ln>
        </p:spPr>
        <p:txBody>
          <a:bodyPr vert="horz" wrap="square" lIns="101600" tIns="0" rIns="76200" bIns="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600" b="0" i="0" u="none" strike="noStrike" cap="none" spc="0" normalizeH="0" baseline="0">
                <a:solidFill>
                  <a:schemeClr val="dk1"/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lnSpc>
                <a:spcPct val="120000"/>
              </a:lnSpc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02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2733822" y="4685562"/>
            <a:ext cx="6724357" cy="521379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000">
                <a:solidFill>
                  <a:schemeClr val="dk1"/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2129283" y="1651682"/>
            <a:ext cx="7933431" cy="1558234"/>
          </a:xfrm>
          <a:noFill/>
          <a:ln>
            <a:noFill/>
          </a:ln>
        </p:spPr>
        <p:txBody>
          <a:bodyPr wrap="square" tIns="0" bIns="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9600" b="1" spc="100">
                <a:ln w="28575">
                  <a:solidFill>
                    <a:schemeClr val="accent1">
                      <a:lumMod val="50000"/>
                    </a:schemeClr>
                  </a:solidFill>
                </a:ln>
                <a:noFill/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矩形 10"/>
          <p:cNvSpPr/>
          <p:nvPr userDrawn="1">
            <p:custDataLst>
              <p:tags r:id="rId9"/>
            </p:custDataLst>
          </p:nvPr>
        </p:nvSpPr>
        <p:spPr>
          <a:xfrm>
            <a:off x="5313584" y="3175579"/>
            <a:ext cx="1564831" cy="7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5400">
              <a:solidFill>
                <a:schemeClr val="lt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2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364795" y="1422400"/>
            <a:ext cx="7462410" cy="1897380"/>
          </a:xfrm>
          <a:ln w="3175">
            <a:miter lim="400000"/>
          </a:ln>
        </p:spPr>
        <p:txBody>
          <a:bodyPr vert="horz" wrap="square" lIns="101600" tIns="38100" rIns="635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9200" b="0" i="0" u="none" strike="noStrike" cap="none" spc="300" normalizeH="0" baseline="0" noProof="1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优设标题黑" panose="00000500000000000000" charset="-122"/>
                <a:sym typeface="优设标题黑" panose="00000500000000000000" charset="-122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76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2364160" y="3372303"/>
            <a:ext cx="7463680" cy="867537"/>
          </a:xfrm>
          <a:ln w="3175">
            <a:miter lim="400000"/>
          </a:ln>
        </p:spPr>
        <p:txBody>
          <a:bodyPr vert="horz" wrap="square" lIns="101600" tIns="38100" rIns="76200" bIns="38100" rtlCol="0">
            <a:normAutofit/>
          </a:bodyPr>
          <a:lstStyle>
            <a:lvl1pPr marL="0" indent="0" algn="ctr">
              <a:buNone/>
              <a:defRPr kumimoji="0" lang="zh-CN" altLang="en-US" b="0" i="0" u="none" strike="noStrike" cap="none" spc="200" normalizeH="0" baseline="0" noProof="1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cs typeface="优设标题黑" panose="00000500000000000000" charset="-122"/>
                <a:sym typeface="优设标题黑" panose="00000500000000000000" charset="-122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署名占位符 10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3944675" y="4462907"/>
            <a:ext cx="4302650" cy="659625"/>
          </a:xfrm>
          <a:ln w="3175">
            <a:miter lim="400000"/>
          </a:ln>
        </p:spPr>
        <p:txBody>
          <a:bodyPr wrap="square" lIns="101600" tIns="0" rIns="82550" bIns="0">
            <a:normAutofit/>
          </a:bodyPr>
          <a:lstStyle>
            <a:lvl1pPr marL="0" indent="0" algn="ctr">
              <a:buNone/>
              <a:defRPr lang="zh-CN" altLang="en-US" spc="15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cs typeface="OPPOSans-R"/>
              </a:defRPr>
            </a:lvl1pPr>
          </a:lstStyle>
          <a:p>
            <a:pPr marL="0" lvl="0" algn="ctr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png" /><Relationship Id="rId13" Type="http://schemas.openxmlformats.org/officeDocument/2006/relationships/tags" Target="../tags/tag64.xml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tags" Target="../tags/tag68.xml" /><Relationship Id="rId18" Type="http://schemas.openxmlformats.org/officeDocument/2006/relationships/tags" Target="../tags/tag69.xml" /><Relationship Id="rId19" Type="http://schemas.openxmlformats.org/officeDocument/2006/relationships/tags" Target="../tags/tag7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幻灯片8"/>
          <p:cNvPicPr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057" r:id="rId2"/>
    <p:sldLayoutId id="2147488058" r:id="rId3"/>
    <p:sldLayoutId id="2147488059" r:id="rId4"/>
    <p:sldLayoutId id="2147488060" r:id="rId5"/>
    <p:sldLayoutId id="2147488061" r:id="rId6"/>
    <p:sldLayoutId id="2147488062" r:id="rId7"/>
    <p:sldLayoutId id="2147488063" r:id="rId8"/>
    <p:sldLayoutId id="2147488064" r:id="rId9"/>
    <p:sldLayoutId id="2147488065" r:id="rId10"/>
    <p:sldLayoutId id="214748806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22" Type="http://schemas.openxmlformats.org/officeDocument/2006/relationships/tags" Target="../tags/tag142.xml" /><Relationship Id="rId23" Type="http://schemas.openxmlformats.org/officeDocument/2006/relationships/tags" Target="../tags/tag143.xml" /><Relationship Id="rId24" Type="http://schemas.openxmlformats.org/officeDocument/2006/relationships/tags" Target="../tags/tag144.xml" /><Relationship Id="rId25" Type="http://schemas.openxmlformats.org/officeDocument/2006/relationships/tags" Target="../tags/tag145.xml" /><Relationship Id="rId26" Type="http://schemas.openxmlformats.org/officeDocument/2006/relationships/tags" Target="../tags/tag146.xml" /><Relationship Id="rId27" Type="http://schemas.openxmlformats.org/officeDocument/2006/relationships/tags" Target="../tags/tag147.xml" /><Relationship Id="rId28" Type="http://schemas.openxmlformats.org/officeDocument/2006/relationships/tags" Target="../tags/tag148.xml" /><Relationship Id="rId29" Type="http://schemas.openxmlformats.org/officeDocument/2006/relationships/tags" Target="../tags/tag149.xml" /><Relationship Id="rId3" Type="http://schemas.openxmlformats.org/officeDocument/2006/relationships/tags" Target="../tags/tag123.xml" /><Relationship Id="rId30" Type="http://schemas.openxmlformats.org/officeDocument/2006/relationships/tags" Target="../tags/tag150.xml" /><Relationship Id="rId31" Type="http://schemas.openxmlformats.org/officeDocument/2006/relationships/tags" Target="../tags/tag151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6406313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消防产品网上认证业务系统操作指南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 fontScale="90000" lnSpcReduction="1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年份"/>
          <p:cNvSpPr>
            <a:spLocks noGrp="1"/>
          </p:cNvSpPr>
          <p:nvPr>
            <p:ph type="body" sz="quarter" idx="15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 fontScale="80000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02" name="序号"/>
          <p:cNvSpPr txBox="1"/>
          <p:nvPr>
            <p:custDataLst>
              <p:tags r:id="rId3"/>
            </p:custDataLst>
          </p:nvPr>
        </p:nvSpPr>
        <p:spPr>
          <a:xfrm>
            <a:off x="847685" y="2443455"/>
            <a:ext cx="622800" cy="6228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4"/>
            </p:custDataLst>
          </p:nvPr>
        </p:nvSpPr>
        <p:spPr>
          <a:xfrm>
            <a:off x="1624427" y="2443454"/>
            <a:ext cx="2579653" cy="62279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添加目录项标题</a:t>
            </a:r>
            <a:endParaRPr lang="zh-CN" altLang="en-US" sz="2200" b="1" spc="3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5"/>
            </p:custDataLst>
          </p:nvPr>
        </p:nvSpPr>
        <p:spPr>
          <a:xfrm>
            <a:off x="4417803" y="2443455"/>
            <a:ext cx="622800" cy="6228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6"/>
            </p:custDataLst>
          </p:nvPr>
        </p:nvSpPr>
        <p:spPr>
          <a:xfrm>
            <a:off x="5194545" y="2443454"/>
            <a:ext cx="2579653" cy="62279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系统登录与注册</a:t>
            </a:r>
            <a:endParaRPr lang="zh-CN" altLang="en-US" sz="2200" b="1" spc="3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0" name="序号"/>
          <p:cNvSpPr txBox="1"/>
          <p:nvPr>
            <p:custDataLst>
              <p:tags r:id="rId7"/>
            </p:custDataLst>
          </p:nvPr>
        </p:nvSpPr>
        <p:spPr>
          <a:xfrm>
            <a:off x="7987920" y="2443455"/>
            <a:ext cx="622800" cy="6228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8"/>
            </p:custDataLst>
          </p:nvPr>
        </p:nvSpPr>
        <p:spPr>
          <a:xfrm>
            <a:off x="8764662" y="2443454"/>
            <a:ext cx="2579653" cy="62279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系统功能介绍</a:t>
            </a:r>
            <a:endParaRPr lang="zh-CN" altLang="en-US" sz="2200" b="1" spc="3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847685" y="3791745"/>
            <a:ext cx="622800" cy="6228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1624427" y="3791744"/>
            <a:ext cx="2579653" cy="62279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认证流程详解</a:t>
            </a:r>
            <a:endParaRPr lang="zh-CN" altLang="en-US" sz="2200" b="1" spc="3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4417803" y="3791745"/>
            <a:ext cx="622800" cy="6228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5194545" y="3791744"/>
            <a:ext cx="2579653" cy="62279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常见问题与解决方案</a:t>
            </a:r>
            <a:endParaRPr lang="zh-CN" altLang="en-US" sz="2400" b="1" spc="3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7987920" y="3791745"/>
            <a:ext cx="622800" cy="6228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4"/>
            </p:custDataLst>
          </p:nvPr>
        </p:nvSpPr>
        <p:spPr>
          <a:xfrm>
            <a:off x="8764662" y="3791744"/>
            <a:ext cx="2579653" cy="62279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安全与保密说明</a:t>
            </a:r>
            <a:endParaRPr lang="zh-CN" altLang="en-US" sz="2200" b="1" spc="3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5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72708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系统登录与注册</a:t>
            </a:r>
            <a:endParaRPr lang="zh-CN" altLang="en-US"/>
          </a:p>
        </p:txBody>
      </p:sp>
      <p:sp>
        <p:nvSpPr>
          <p:cNvPr id="104890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72708" lnSpcReduction="2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登录网址与账号注册</a:t>
            </a:r>
            <a:endParaRPr lang="zh-CN" altLang="en-US"/>
          </a:p>
        </p:txBody>
      </p:sp>
      <p:sp>
        <p:nvSpPr>
          <p:cNvPr id="1048948" name="标题"/>
          <p:cNvSpPr txBox="1"/>
          <p:nvPr>
            <p:custDataLst>
              <p:tags r:id="rId2"/>
            </p:custDataLst>
          </p:nvPr>
        </p:nvSpPr>
        <p:spPr>
          <a:xfrm>
            <a:off x="1368734" y="1364400"/>
            <a:ext cx="9285408" cy="52291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登录网址：*** ** 账号注册：点击“注册”按钮，填写相关信息，完成注册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3"/>
            </p:custDataLst>
          </p:nvPr>
        </p:nvSpPr>
        <p:spPr>
          <a:xfrm>
            <a:off x="1367819" y="3135182"/>
            <a:ext cx="9285408" cy="52291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登录方式：输入用户名和密码，点击“登录”按钮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952" name="标题"/>
          <p:cNvSpPr txBox="1"/>
          <p:nvPr>
            <p:custDataLst>
              <p:tags r:id="rId4"/>
            </p:custDataLst>
          </p:nvPr>
        </p:nvSpPr>
        <p:spPr>
          <a:xfrm>
            <a:off x="1367819" y="4905964"/>
            <a:ext cx="9285408" cy="52291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忘记密码：点击“忘记密码”链接，通过邮箱找回密码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cxnSp>
        <p:nvCxnSpPr>
          <p:cNvPr id="3145729" name="直接连接符 28"/>
          <p:cNvCxnSpPr/>
          <p:nvPr>
            <p:custDataLst>
              <p:tags r:id="rId5"/>
            </p:custDataLst>
          </p:nvPr>
        </p:nvCxnSpPr>
        <p:spPr>
          <a:xfrm>
            <a:off x="1043283" y="4590570"/>
            <a:ext cx="10106349" cy="69478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45731" name="直接连接符 29"/>
          <p:cNvCxnSpPr/>
          <p:nvPr>
            <p:custDataLst>
              <p:tags r:id="rId6"/>
            </p:custDataLst>
          </p:nvPr>
        </p:nvCxnSpPr>
        <p:spPr>
          <a:xfrm flipV="1">
            <a:off x="1043283" y="2845385"/>
            <a:ext cx="10106349" cy="11884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8954" name="正文"/>
          <p:cNvSpPr txBox="1"/>
          <p:nvPr>
            <p:custDataLst>
              <p:tags r:id="rId7"/>
            </p:custDataLst>
          </p:nvPr>
        </p:nvSpPr>
        <p:spPr>
          <a:xfrm>
            <a:off x="1369648" y="1948566"/>
            <a:ext cx="9284494" cy="6362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** 账号注册：点击“注册”按钮，填写相关信息，完成注册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正文"/>
          <p:cNvSpPr txBox="1"/>
          <p:nvPr>
            <p:custDataLst>
              <p:tags r:id="rId8"/>
            </p:custDataLst>
          </p:nvPr>
        </p:nvSpPr>
        <p:spPr>
          <a:xfrm>
            <a:off x="1369648" y="3744946"/>
            <a:ext cx="9284494" cy="6362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单击此处输入你的智能图形项正文，文字是您思想的提炼，请尽量言简意赅的阐述观点。单击此处输入你的智能图形项正文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正文"/>
          <p:cNvSpPr txBox="1"/>
          <p:nvPr>
            <p:custDataLst>
              <p:tags r:id="rId9"/>
            </p:custDataLst>
          </p:nvPr>
        </p:nvSpPr>
        <p:spPr>
          <a:xfrm>
            <a:off x="1367819" y="5541325"/>
            <a:ext cx="9284494" cy="6362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单击此处输入你的智能图形项正文，文字是您思想的提炼，请尽量言简意赅的阐述观点。单击此处输入你的智能图形项正文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账号激活与密码修改</a:t>
            </a:r>
            <a:endParaRPr lang="zh-CN" altLang="en-US"/>
          </a:p>
        </p:txBody>
      </p:sp>
      <p:sp>
        <p:nvSpPr>
          <p:cNvPr id="104899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登录系统后，点击“我的账号”进入账号管理页面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在账号管理页面，点击“激活账号”按钮，输入激活码进行账号激活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激活账号后，点击“修改密码”按钮，输入原密码和新密码进行密码修改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密码修改成功后，点击“保存”按钮，完成密码修改操作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系统功能介绍</a:t>
            </a:r>
            <a:endParaRPr lang="zh-CN" altLang="en-US"/>
          </a:p>
        </p:txBody>
      </p:sp>
      <p:sp>
        <p:nvSpPr>
          <p:cNvPr id="104905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5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72708" lnSpcReduction="2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认证申请</a:t>
            </a:r>
            <a:endParaRPr lang="zh-CN" altLang="en-US"/>
          </a:p>
        </p:txBody>
      </p:sp>
      <p:sp>
        <p:nvSpPr>
          <p:cNvPr id="104909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登录系统：输入用户名和密码，点击登录按钮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提交申请：确认信息无误后，点击提交按钮，完成认证申请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正文"/>
          <p:cNvSpPr txBox="1"/>
          <p:nvPr>
            <p:custDataLst>
              <p:tags r:id="rId29"/>
            </p:custDataLst>
          </p:nvPr>
        </p:nvSpPr>
        <p:spPr>
          <a:xfrm>
            <a:off x="7818944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上传认证资料：根据要求上传产品说明书、检测报告、认证申请书等资料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30"/>
            </p:custDataLst>
          </p:nvPr>
        </p:nvSpPr>
        <p:spPr>
          <a:xfrm>
            <a:off x="2303016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选择认证类型：根据需要选择产品认证、管理体系认证或其他认证类型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31"/>
            </p:custDataLst>
          </p:nvPr>
        </p:nvSpPr>
        <p:spPr>
          <a:xfrm>
            <a:off x="5061607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填写申请信息：根据提示填写产品名称、型号、规格、生产厂家等信息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进度查询</a:t>
            </a:r>
            <a:endParaRPr lang="zh-CN" altLang="en-US"/>
          </a:p>
        </p:txBody>
      </p:sp>
      <p:sp>
        <p:nvSpPr>
          <p:cNvPr id="10491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功能描述：用户可以查询消防产品的认证进度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操作步骤：登录系统，进入“进度查询”模块，输入产品编号或名称，点击“查询”按钮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查询结果：显示产品的认证进度，包括受理、审核、批准等阶段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注意事项：确保输入的产品编号或名称准确无误，以免影响查询结果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证书管理</a:t>
            </a:r>
            <a:endParaRPr lang="zh-CN" altLang="en-US"/>
          </a:p>
        </p:txBody>
      </p:sp>
      <p:sp>
        <p:nvSpPr>
          <p:cNvPr id="104922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证书更新：用户可以在系统中申请证书更新，包括证书延期、变更等。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证书撤销：如果用户的证书被撤销，可以在系统中查看撤销原因和处理方法。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证书申请：用户可在系统中提交证书申请，包括产品认证证书、管理体系认证证书等。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证书查询：用户可以在系统中查询已获得的证书信息，包括证书编号、有效期等。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认证结果公示</a:t>
            </a:r>
            <a:endParaRPr lang="zh-CN" altLang="en-US"/>
          </a:p>
        </p:txBody>
      </p:sp>
      <p:sp>
        <p:nvSpPr>
          <p:cNvPr id="104927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公示方式：通过官方网站、微信公众号等渠道进行公示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公示目的：确保认证结果的公开、透明，接受社会监督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公示时间：认证结果将在认证完成后的5个工作日内进行公示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公示内容：包括认证结果、认证依据、认证有效期等信息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认证流程详解</a:t>
            </a:r>
            <a:endParaRPr lang="zh-CN" altLang="en-US"/>
          </a:p>
        </p:txBody>
      </p:sp>
      <p:sp>
        <p:nvSpPr>
          <p:cNvPr id="104933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3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72708" lnSpcReduction="20000"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申请提交</a:t>
            </a:r>
            <a:endParaRPr lang="zh-CN" altLang="en-US"/>
          </a:p>
        </p:txBody>
      </p:sp>
      <p:sp>
        <p:nvSpPr>
          <p:cNvPr id="1049382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0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4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8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2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提交申请：确认信息无误后，提交申请等待审核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04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填写申请信息：按照要求填写产品名称、型号、规格等信息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06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上传附件：上传产品说明书、检测报告等相关附件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08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登录系统：输入用户名和密码，进入系统主页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10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选择认证类型：根据产品类型选择相应的认证类型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资料审核</a:t>
            </a:r>
            <a:endParaRPr lang="zh-CN" altLang="en-US"/>
          </a:p>
        </p:txBody>
      </p:sp>
      <p:sp>
        <p:nvSpPr>
          <p:cNvPr id="104944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审核内容：审核员将对提交的资料进行审核，确保资料的真实性、完整性和合规性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提交资料：企业需提交相关认证资料，如营业执照、产品检测报告等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审核结果：审核通过后，企业将收到审核通过的通知，并进入下一阶段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审核不通过：如审核不通过，企业需根据审核意见进行整改，重新提交资料进行审核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https://d.book118.com/077064063134006034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e86cbb8433644aa19d247ee06475b24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4d3c84044fdac0964eaa98"/>
  <p:tag name="KSO_WM_CHIP_XID" val="617a7d950692455894c27481"/>
  <p:tag name="KSO_WM_TAG_VERSION" val="3.0"/>
  <p:tag name="KSO_WM_UNIT_COMPATIBLE" val="0"/>
  <p:tag name="KSO_WM_UNIT_DEC_AREA_ID" val="4b22e3090f9e4b73af27ef8952005877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ASSEMBLE_CHIP_INDEX" val="571e1f4429a544f5a6a740b47a7f3f1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4d3c84044fdac0964eaa98"/>
  <p:tag name="KSO_WM_CHIP_XID" val="617a7d950692455894c27458"/>
  <p:tag name="KSO_WM_TAG_VERSION" val="3.0"/>
  <p:tag name="KSO_WM_UNIT_COMPATIBLE" val="0"/>
  <p:tag name="KSO_WM_UNIT_DEC_AREA_ID" val="c7dacb5e08fe4cd687c90ad9b1ec3ec1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ASSEMBLE_CHIP_INDEX" val="4dee649fd35d420a9a3413e198dcb03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4d3c84044fdac0964eaa98"/>
  <p:tag name="KSO_WM_CHIP_XID" val="617a7d950692455894c27478"/>
  <p:tag name="KSO_WM_TAG_VERSION" val="3.0"/>
  <p:tag name="KSO_WM_UNIT_COMPATIBLE" val="0"/>
  <p:tag name="KSO_WM_UNIT_DEC_AREA_ID" val="365b0d31126a4ff1ba8e466a49bc9b74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28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ASSEMBLE_CHIP_INDEX" val="979e389e6a354c0c9ed825681abeb28d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727b2054cda7cf43af4205"/>
  <p:tag name="KSO_WM_CHIP_XID" val="61727b2054cda7cf43af4203"/>
  <p:tag name="KSO_WM_TAG_VERSION" val="3.0"/>
  <p:tag name="KSO_WM_UNIT_BLOCK" val="0"/>
  <p:tag name="KSO_WM_UNIT_COMPATIBLE" val="0"/>
  <p:tag name="KSO_WM_UNIT_DEC_AREA_ID" val="0473768cd9534ab599b29c5dd3a3c9b8"/>
  <p:tag name="KSO_WM_UNIT_DEC_CHANGEPICRESERVED" val="0"/>
  <p:tag name="KSO_WM_UNIT_DEC_SUPPORTCHANGEPIC" val="0"/>
  <p:tag name="KSO_WM_UNIT_DECORATE_INFO" val="{&quot;DecorateInfoH&quot;:{&quot;IsAbs&quot;:true},&quot;DecorateInfoW&quot;:{&quot;IsAbs&quot;:false},&quot;DecorateInfoX&quot;:{&quot;IsAbs&quot;:true,&quot;Pos&quot;:1},&quot;DecorateInfoY&quot;:{&quot;IsAbs&quot;:true,&quot;Pos&quot;:2},&quot;ReferentInfo&quot;:{&quot;Id&quot;:&quot;8c269cdb26cf4fcf9d2e6eb1ec24089c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M_LIMIT_TYPE" val="3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ASSEMBLE_CHIP_INDEX" val="e86cbb8433644aa19d247ee06475b24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4d3c84044fdac0964eaa98"/>
  <p:tag name="KSO_WM_CHIP_XID" val="617a7d950692455894c27481"/>
  <p:tag name="KSO_WM_TAG_VERSION" val="3.0"/>
  <p:tag name="KSO_WM_UNIT_COMPATIBLE" val="0"/>
  <p:tag name="KSO_WM_UNIT_DEC_AREA_ID" val="4b22e3090f9e4b73af27ef8952005877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ASSEMBLE_CHIP_INDEX" val="0f59a2f32cdd4ec8b7d9c1251c32fa2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4d3c84044fdac0964eaa98"/>
  <p:tag name="KSO_WM_CHIP_XID" val="617a7d950692455894c2747b"/>
  <p:tag name="KSO_WM_SLIDE_BACKGROUND_TYPE" val="general"/>
  <p:tag name="KSO_WM_TAG_VERSION" val="3.0"/>
  <p:tag name="KSO_WM_UNIT_COMPATIBLE" val="0"/>
  <p:tag name="KSO_WM_UNIT_DEC_AREA_ID" val="fe96f863ae514ec5b774998b2670a5f5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SM_LIMIT_TYPE" val="2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5.xml><?xml version="1.0" encoding="utf-8"?>
<p:tagLst xmlns:p="http://schemas.openxmlformats.org/presentationml/2006/main">
  <p:tag name="KSO_WM_BEAUTIFY_FLAG" val="#wm#"/>
  <p:tag name="KSO_WM_SLIDE_ID" val="custom20231511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1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51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51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1"/>
  <p:tag name="KSO_WM_UNIT_DIAGRAM_ISNUMVISUAL" val="0"/>
  <p:tag name="KSO_WM_UNIT_DIAGRAM_ISREFERUNIT" val="0"/>
  <p:tag name="KSO_WM_UNIT_HIGHLIGHT" val="0"/>
  <p:tag name="KSO_WM_UNIT_ID" val="custom2023151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51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11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1"/>
  <p:tag name="KSO_WM_UNIT_DIAGRAM_ISNUMVISUAL" val="0"/>
  <p:tag name="KSO_WM_UNIT_DIAGRAM_ISREFERUNIT" val="0"/>
  <p:tag name="KSO_WM_UNIT_HIGHLIGHT" val="0"/>
  <p:tag name="KSO_WM_UNIT_ID" val="custom2023151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151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11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499938964844,&quot;width&quot;:553.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2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499938964844,&quot;width&quot;:553.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2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499938964844,&quot;width&quot;:553.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2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499938964844,&quot;width&quot;:553.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2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499938964844,&quot;width&quot;:553.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2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499938964844,&quot;width&quot;:553.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2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499938964844,&quot;width&quot;:553.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2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499938964844,&quot;width&quot;:553.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2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1"/>
  <p:tag name="KSO_WM_UNIT_DIAGRAM_ISNUMVISUAL" val="0"/>
  <p:tag name="KSO_WM_UNIT_DIAGRAM_ISREFERUNIT" val="0"/>
  <p:tag name="KSO_WM_UNIT_HIGHLIGHT" val="0"/>
  <p:tag name="KSO_WM_UNIT_ID" val="custom2023151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1.xml><?xml version="1.0" encoding="utf-8"?>
<p:tagLst xmlns:p="http://schemas.openxmlformats.org/presentationml/2006/main">
  <p:tag name="KSO_WM_BEAUTIFY_FLAG" val="#wm#"/>
  <p:tag name="KSO_WM_SLIDE_ID" val="custom2023151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11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1"/>
  <p:tag name="KSO_WM_UNIT_DIAGRAM_ISNUMVISUAL" val="0"/>
  <p:tag name="KSO_WM_UNIT_DIAGRAM_ISREFERUNIT" val="0"/>
  <p:tag name="KSO_WM_UNIT_HIGHLIGHT" val="0"/>
  <p:tag name="KSO_WM_UNIT_ID" val="custom20231511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3.xml><?xml version="1.0" encoding="utf-8"?>
<p:tagLst xmlns:p="http://schemas.openxmlformats.org/presentationml/2006/main">
  <p:tag name="KSO_WM_BEAUTIFY_FLAG" val="#wm#"/>
  <p:tag name="KSO_WM_SLIDE_ID" val="custom2023151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11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515">
      <a:dk1>
        <a:srgbClr val="000000"/>
      </a:dk1>
      <a:lt1>
        <a:srgbClr val="FFFFFF"/>
      </a:lt1>
      <a:dk2>
        <a:srgbClr val="1A2E1D"/>
      </a:dk2>
      <a:lt2>
        <a:srgbClr val="FFFFFF"/>
      </a:lt2>
      <a:accent1>
        <a:srgbClr val="77B082"/>
      </a:accent1>
      <a:accent2>
        <a:srgbClr val="46AC9C"/>
      </a:accent2>
      <a:accent3>
        <a:srgbClr val="16A5B6"/>
      </a:accent3>
      <a:accent4>
        <a:srgbClr val="3599B3"/>
      </a:accent4>
      <a:accent5>
        <a:srgbClr val="6B89C3"/>
      </a:accent5>
      <a:accent6>
        <a:srgbClr val="947691"/>
      </a:accent6>
      <a:hlink>
        <a:srgbClr val="304FFE"/>
      </a:hlink>
      <a:folHlink>
        <a:srgbClr val="492067"/>
      </a:folHlink>
    </a:clrScheme>
    <a:fontScheme name="自定义 60">
      <a:majorFont>
        <a:latin typeface="汉仪正圆-45W"/>
        <a:ea typeface="汉仪糯米团简"/>
        <a:cs typeface="Arial"/>
      </a:majorFont>
      <a:minorFont>
        <a:latin typeface="汉仪正圆-4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汉仪正圆-45W</vt:lpstr>
      <vt:lpstr>汉仪糯米团简</vt:lpstr>
      <vt:lpstr>汉仪正圆 55简</vt:lpstr>
      <vt:lpstr>优设标题黑</vt:lpstr>
      <vt:lpstr>OPPOSans-R</vt:lpstr>
      <vt:lpstr>微软雅黑</vt:lpstr>
      <vt:lpstr>Wingdings</vt:lpstr>
      <vt:lpstr>Office Theme</vt:lpstr>
      <vt:lpstr>消防产品网上认证业务系统操作指南</vt:lpstr>
      <vt:lpstr>目录</vt:lpstr>
      <vt:lpstr>添加章节标题</vt:lpstr>
      <vt:lpstr>系统登录与注册</vt:lpstr>
      <vt:lpstr>登录网址与账号注册</vt:lpstr>
      <vt:lpstr>账号激活与密码修改</vt:lpstr>
      <vt:lpstr>系统功能介绍</vt:lpstr>
      <vt:lpstr>认证申请</vt:lpstr>
      <vt:lpstr>进度查询</vt:lpstr>
      <vt:lpstr>证书管理</vt:lpstr>
      <vt:lpstr>认证结果公示</vt:lpstr>
      <vt:lpstr>认证流程详解</vt:lpstr>
      <vt:lpstr>申请提交</vt:lpstr>
      <vt:lpstr>资料审核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2024-09-08T19:02:34.425</cp:lastPrinted>
  <dcterms:created xsi:type="dcterms:W3CDTF">2024-09-08T11:02:34Z</dcterms:created>
  <dcterms:modified xsi:type="dcterms:W3CDTF">2024-09-08T11:02:37Z</dcterms:modified>
</cp:coreProperties>
</file>