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07D87-D3B5-4D83-86A2-EE5304AF7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208F9-F6CD-4FC1-B24C-954FA19B0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E8234-157B-4AED-B361-2EC52E2EB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1BFBC-D749-4113-A4BA-B4E31CDF4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909BC0-2C31-4090-BA8F-C8AB94396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AC7894-1D68-4BC3-BF1E-628E40CFD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F32C2A-CD36-4701-96C4-1D14B4334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F7BF5-7314-45A9-B719-1BF5E73EB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74BC4-3BD4-427D-BDE8-0C54155FF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B9FC8-2C4C-4DE8-8639-E243C9414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4404F-525D-4B41-8B07-361C07471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65016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感动校园十佳青年课件\n## 1.感动校园十佳青年评选背景及意义\n### 1.1感动校园十佳青年评选的起源与发展\n### 1.2感动校园十佳青年评选的目的与意义\n### 1.3感动校园十佳青年评选的影响与价值\n## 2.感动校园十佳青年评选标准与流程\n### 2.1感动校园十佳青年评选的具体标准\n### 2.2感动校园十佳青年评选的流程与环节\n### 2.3感动校园十佳青年评选的投票与评审方法\n## 3.感动校园十佳青年事迹简介与案例分析\n### 3.1感动校园十佳青年事迹简介\n### 3.2感动校园十佳青年案例分析（一）\n### 3.3感动校园十佳青年案例分析（二）\n## 4.感动校园十佳青年评选的影响与启示\n### 4.1感动校园十佳青年评选对参与者的影响\n### 4.2感动校园十佳青年评选对学校的影响\n### 4.3感动校园十佳青年评选对社会的启示\n## 5.如何参与感动校园十佳青年评选及提升自我\n### 5.1如何参与感动校园十佳青年评选\n### 5.2如何提升自我，成为感动校园十佳青年\n### 5.3分享感动校园十佳青年评选的心得与体会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感动校园十佳青年课件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感动校园十佳青年评选背景及意义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感动校园十佳青年评选起源于20世纪90年代</a:t>
                </a:r>
                <a:endParaRPr/>
              </a:p>
            </p:txBody>
          </p:sp>
          <p:sp>
            <p:nvSpPr>
              <p:cNvPr id="1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最初的目的是为了弘扬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校园正能量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随着时间的推移，评选逐渐演变为一个具有影响力的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校园文化活动</a:t>
                </a:r>
                <a:endParaRPr/>
              </a:p>
            </p:txBody>
          </p:sp>
        </p:grpSp>
        <p:grpSp>
          <p:nvGrpSpPr>
            <p:cNvPr id="13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感动校园十佳青年评选的发展</a:t>
                </a:r>
                <a:endParaRPr/>
              </a:p>
            </p:txBody>
          </p:sp>
          <p:sp>
            <p:nvSpPr>
              <p:cNvPr id="1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从最初的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单一奖项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发展到现在的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多个奖项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，涵盖了各个领域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参与人数逐年增加，评选的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知名度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不断提升</a:t>
                </a:r>
                <a:endParaRPr/>
              </a:p>
            </p:txBody>
          </p:sp>
        </p:grpSp>
        <p:grpSp>
          <p:nvGrpSpPr>
            <p:cNvPr id="14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4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感动校园十佳青年评选的社会价值</a:t>
                </a:r>
                <a:endParaRPr/>
              </a:p>
            </p:txBody>
          </p:sp>
          <p:sp>
            <p:nvSpPr>
              <p:cNvPr id="14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评选不仅激发了学生的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，还为他们提供了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展示自我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通过评选，学校选拔出了大量的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优秀人才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，为社会的发展做出了贡献</a:t>
                </a:r>
                <a:endParaRPr/>
              </a:p>
            </p:txBody>
          </p:sp>
        </p:grpSp>
      </p:grpSp>
      <p:sp>
        <p:nvSpPr>
          <p:cNvPr id="1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感动校园十佳青年评选的起源与发展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感动校园十佳青年评选的目的</a:t>
                </a:r>
                <a:endParaRPr/>
              </a:p>
            </p:txBody>
          </p:sp>
          <p:sp>
            <p:nvSpPr>
              <p:cNvPr id="1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弘扬正气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，树立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道德楷模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通过评选，激发学生的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，为社会的发展培养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优秀人才</a:t>
                </a:r>
                <a:endParaRPr/>
              </a:p>
            </p:txBody>
          </p:sp>
          <p:sp>
            <p:nvSpPr>
              <p:cNvPr id="1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感动校园十佳青年评选的意义</a:t>
                </a:r>
                <a:endParaRPr/>
              </a:p>
            </p:txBody>
          </p:sp>
          <p:sp>
            <p:nvSpPr>
              <p:cNvPr id="1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评选有助于培养学生的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，提高他们的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评选为学生们提供了一个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展示自我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的平台，有利于他们的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评选有助于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丰富校园文化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知名度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影响力</a:t>
                </a:r>
                <a:endParaRPr/>
              </a:p>
            </p:txBody>
          </p:sp>
          <p:sp>
            <p:nvSpPr>
              <p:cNvPr id="1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感动校园十佳青年评选的目的与意义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感动校园十佳青年评选的影响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评选提高了学生的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，培养了他们的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评选激发了学生的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，为社会的发展培养了大量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优秀人才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感动校园十佳青年评选的价值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评选有助于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丰富校园文化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知名度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评选为学生们提供了一个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展示自我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的平台，有利于他们的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评选有助于培养学生的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团队精神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，提高他们的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协作能力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感动校园十佳青年评选的影响与价值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感动校园十佳青年评选标准与流程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8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9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9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9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高尚的道德品质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，热爱祖国，热爱人民，遵纪守法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强烈的社会责任感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，关心他人，乐于助人，见义勇为</a:t>
                </a:r>
                <a:endParaRPr/>
              </a:p>
            </p:txBody>
          </p:sp>
          <p:sp>
            <p:nvSpPr>
              <p:cNvPr id="19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思想品德方面</a:t>
                </a:r>
                <a:endParaRPr/>
              </a:p>
            </p:txBody>
          </p:sp>
        </p:grpSp>
        <p:grpSp>
          <p:nvGrpSpPr>
            <p:cNvPr id="19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9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学习成绩方面</a:t>
                </a:r>
                <a:endParaRPr/>
              </a:p>
            </p:txBody>
          </p:sp>
          <p:sp>
            <p:nvSpPr>
              <p:cNvPr id="19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优秀的学习成绩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，勤奋好学，刻苦钻研，成绩优异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良好的学术素养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，诚实守信，尊重他人，勇于创新</a:t>
                </a:r>
                <a:endParaRPr/>
              </a:p>
            </p:txBody>
          </p:sp>
        </p:grpSp>
        <p:grpSp>
          <p:nvGrpSpPr>
            <p:cNvPr id="19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9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社会实践方面</a:t>
                </a:r>
                <a:endParaRPr/>
              </a:p>
            </p:txBody>
          </p:sp>
          <p:sp>
            <p:nvSpPr>
              <p:cNvPr id="19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丰富的实践经验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，积极参加社会实践活动，为社会作出贡献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较强的组织能力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，能够带领团队完成任务，发挥模范带头作用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感动校园十佳青年评选的具体标准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感动校园十佳青年评选的流程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：学生自愿报名参加评选，提交相关材料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：评委会对报名的学生进行初选，筛选出符合条件的候选人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：评委会对初选的候选人进行复选，选出最终的十佳青年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感动校园十佳青年评选的环节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事迹展示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：候选人通过PPT、视频等形式展示自己的事迹和成果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现场答辩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：候选人在现场回答评委提出的问题，展示自己的综合素质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投票评选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：评委和观众对候选人进行投票，选出感动校园十佳青年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感动校园十佳青年评选的流程与环节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感动校园十佳青年评选的投票方法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评委投票：评委根据候选人的事迹和现场表现进行投票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观众投票：观众通过选票或网络平台对候选人进行投票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感动校园十佳青年评选的评审方法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量化评分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：评委根据候选人的事迹、成果等进行量化评分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：评委根据候选人的现场表现、答辩情况进行定性评价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综合评定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：评委会根据量化评分和定性评价的结果，综合评定感动校园十佳青年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感动校园十佳青年评选的投票与评审方法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感动校园十佳青年事迹简介与案例分析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感动校园十佳青年事迹简介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感动校园十佳青年事迹简介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候选人A：热爱学习，成绩优异，多次获得奖学金，积极参与社会实践活动，为灾区捐款捐物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候选人B：热爱公益，组建志愿者团队，帮助留守儿童，为社区提供免费医疗服务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候选人C：勇于创新，发明的智能设备获得专利，为环保事业做出贡献，带领团队获得科技创新大赛一等奖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https://d.book118.com/077065016144006043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感动校园十佳青年课件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2024-09-17T18:18:19.078</cp:lastPrinted>
  <dcterms:created xsi:type="dcterms:W3CDTF">2024-09-17T10:18:19Z</dcterms:created>
  <dcterms:modified xsi:type="dcterms:W3CDTF">2024-09-17T10:18:21Z</dcterms:modified>
</cp:coreProperties>
</file>