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483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29FAD-3D78-4E29-8167-4BAC748FD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7CAEA-EA45-4599-B715-83A99D8AE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5E969-F0C5-40B2-9F03-AC97F7FF3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D546F-EC45-4CEA-8F4B-088AF0153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ABD512-3B86-41ED-939E-CF99E404C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401BD9-8578-46CF-9B9F-B0823D24B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2B0A4D-65A7-4416-B411-48642A86C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618B5-44DE-47E5-8BE0-865532503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4932F-0AAA-4DD9-BC0C-E7D7B5C90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C4085-1D03-4C91-AF35-FB4F42DAE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501CF-F43B-4D56-AA20-AF59B550B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473" r:id="rId2"/>
    <p:sldLayoutId id="2147492474" r:id="rId3"/>
    <p:sldLayoutId id="2147492475" r:id="rId4"/>
    <p:sldLayoutId id="2147492476" r:id="rId5"/>
    <p:sldLayoutId id="2147492477" r:id="rId6"/>
    <p:sldLayoutId id="2147492478" r:id="rId7"/>
    <p:sldLayoutId id="2147492479" r:id="rId8"/>
    <p:sldLayoutId id="2147492480" r:id="rId9"/>
    <p:sldLayoutId id="2147492481" r:id="rId10"/>
    <p:sldLayoutId id="2147492482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65102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安全生产体系运行效能评价PPT大纲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安全生产体系概述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安全生产体系运行效能评价实践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安全生产体系运行效能评价方法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安全生产体系运行效能提升策略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安全生产体系运行效能评价结果分析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https://d.book118.com/077065102114006032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安全生产体系运行效能评价PPT大纲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2024-09-05T11:48:45.339</cp:lastPrinted>
  <dcterms:created xsi:type="dcterms:W3CDTF">2024-09-05T03:48:45Z</dcterms:created>
  <dcterms:modified xsi:type="dcterms:W3CDTF">2024-09-05T03:48:47Z</dcterms:modified>
</cp:coreProperties>
</file>