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6FF9BAE7-9FD1-43CE-A5FA-5BAF8901312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E223E8-4105-4D59-A199-CCDA2AFD1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D89852-08FB-4CB7-89D5-56A1039D9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680828-1588-4C89-80B1-4CDE13C7D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F0221D-647F-48BD-8B89-82173D2C8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DE4FFE-7318-4702-B2FF-521C6A807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79FD4F-0025-4877-AEE3-FFCB5D550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9CEC5F-EE0A-4A31-A723-760D6EA8D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C264F7-7D9F-4C6E-8466-6BE6C17A36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4454DB-2733-4437-8E7F-6735B98EF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6B034A-91FA-450F-9368-DFD62EC7D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6470A3-14C3-4A17-BB14-D75015408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2BE7547-6CA3-4C31-A576-A2F6ACB2DF1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C925EF2-7FEC-4425-8761-B1994DA0790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065152201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融资策略与实施步骤详解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融资策略的重要性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融资策略的制定步骤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股权融资策略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债务融资策略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融资实施与监控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总结和展望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融资策略的重要性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https://d.book118.com/077065152201006054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融资策略与实施步骤详解</vt:lpstr>
      <vt:lpstr>目录</vt:lpstr>
      <vt:lpstr>第1章 融资策略的重要性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2024-09-29T11:15:47.014</cp:lastPrinted>
  <dcterms:created xsi:type="dcterms:W3CDTF">2024-09-29T03:15:47Z</dcterms:created>
  <dcterms:modified xsi:type="dcterms:W3CDTF">2024-09-29T03:15:49Z</dcterms:modified>
</cp:coreProperties>
</file>