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9742FD2-02E5-4FB4-802B-3A2A8ACEA0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1311188-65DC-41C5-915B-6D2BF7F788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C73921-51A9-44B9-87F3-3A0476A8B9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B828E3F-64B4-431C-A0F3-25C019507B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A564D30-C7C0-490B-8087-B87F893433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0E1635D-9428-4B9F-878F-DA2D57729E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B6DA910-384E-4816-919B-0EB1EB255E8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D0E177-4DEC-433F-A9A6-77CD26A7D6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CE8858-BC9B-4963-A6CF-5DEC0D3D26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B2021B-818B-4F8F-8CC2-868B56279E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F5C685-4B1A-4E88-9262-D25174D837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7066035033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诗歌的修辞手法与意境表现</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2024-02-06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诗歌修辞手法概述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比喻与拟人手法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排比与对偶手法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夸张与反复手法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意境表现技巧探讨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诗歌修辞手法与意境关系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创作实践与欣赏建议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诗歌修辞手法概述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修辞手法</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修辞手法是为了提高表达效果，通过修饰、调整语句，运用特定的表达形式以提高语言表达作用的方式或方法。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修辞手法在诗歌中的作用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使诗歌语言更加生动形象，增强诗歌的节奏感和音乐性，深化诗歌的主题和意境，提高读者的阅读体验。</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主要包括押韵、平仄、对仗等，使诗歌具有优美的音韵效果。</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语音修辞</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12083" b="12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词汇修辞</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5708" b="15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句子修辞</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5500" r="15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包括比喻、拟人、夸张等，通过对词语的选择和搭配，增强诗歌的表现力。</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包括排比、反复、设问等，通过调整句子结构，使诗歌更具感染力和传唱性。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修辞手法的分类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75" b="166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t="19292" b="1929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比喻</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拟人</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夸张</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排比</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诗歌中常见修辞手法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用一种事物或情景来比方另一种事物或情景，使诗歌形象更加鲜明生动。</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对事物的形象、特征、作用、程度等作扩大或缩小的描述，以突出诗歌的主题和意境。</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将非人类的事物赋予人的特性，使之具有人的思想、感情和行为，增强诗歌的趣味性。</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将结构相同或相似、语气一致、意思相关联的句子或成分排列在一起，增强诗歌的气势和节奏感。</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比喻与拟人手法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734" r="11734"/>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079" r="2307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3638" r="1363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通过相似点将两个不同事物联系起来，用一个具体、浅显、读者熟知的事物形象来说明另一个抽象、深奥的事物。</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使诗歌语言更加生动形象，增强读者的感知和理解，同时能够突出事物的特征，加深读者的印象。</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作用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比喻手法特点及作用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358" b="2135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将非人类的事物赋予人的特征，如情感、动作、语言等，使其具有人的形象和特点。</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使诗歌更加生动有趣，增强读者的阅读体验，同时能够更好地表达诗人的情感和思想，引起读者的共鸣。</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拟人手法特点及作用</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作用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特点</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2500" b="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“问君能有几多愁？恰似一江春水向东流。”这句诗将抽象的“愁”比作具体的“一江春水”，形象地表达了诗人内心的无尽愁苦。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比喻实例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“感时花溅泪，恨别鸟惊心。”这句诗将花和鸟拟人化，赋予它们人的情感，生动地表达了诗人对时局的感伤和对离别的悲痛。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拟人实例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实例分析：经典诗句欣赏</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排比与对偶手法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5889" b="5889"/>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特点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排比手法是指将三个或三个以上结构相似、语气一致、意义相关的短语或句子排列在一起，用来表达相似或相关的内容。</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作用</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排比手法可以增强语言的气势和节奏感，使表达更加生动有力，让读者产生深刻的印象。同时，排比手法还可以将相似或相关的内容进行比较和对照，突出重点和主题。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排比手法特点及作用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对偶手法特点及作用</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特点</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对偶手法是指将两个结构相似、字数相等、意义相关的短语或句子对称地排列在一起，形成鲜明的对比和呼应。</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作用</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对偶手法可以使语言更加简洁明了，富有韵律感和美感。同时，对偶手法还可以将相反或相对的内容进行对比和映衬，增强表达的力度和深度。</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76773" y="2562728"/>
            <a:ext cx="2438400" cy="24384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76903" y="1099688"/>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诗篇一</a:t>
            </a:r>
          </a:p>
        </p:txBody>
      </p:sp>
      <p:sp>
        <p:nvSpPr>
          <p:cNvPr id="4" name="TextBox 4"/>
          <p:cNvSpPr txBox="1"/>
          <p:nvPr/>
        </p:nvSpPr>
        <p:spPr>
          <a:xfrm>
            <a:off x="7334724" y="1099688"/>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诗篇二</a:t>
            </a:r>
          </a:p>
        </p:txBody>
      </p:sp>
      <p:sp>
        <p:nvSpPr>
          <p:cNvPr id="5" name="TextBox 5"/>
          <p:cNvSpPr txBox="1"/>
          <p:nvPr/>
        </p:nvSpPr>
        <p:spPr>
          <a:xfrm>
            <a:off x="7334724" y="2964493"/>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排比</a:t>
            </a:r>
          </a:p>
        </p:txBody>
      </p:sp>
      <p:sp>
        <p:nvSpPr>
          <p:cNvPr id="6" name="TextBox 6"/>
          <p:cNvSpPr txBox="1"/>
          <p:nvPr/>
        </p:nvSpPr>
        <p:spPr>
          <a:xfrm>
            <a:off x="7334724" y="4921535"/>
            <a:ext cx="4493572"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对偶</a:t>
            </a:r>
          </a:p>
        </p:txBody>
      </p:sp>
      <p:sp>
        <p:nvSpPr>
          <p:cNvPr id="7" name="TextBox 7"/>
          <p:cNvSpPr txBox="1"/>
          <p:nvPr/>
        </p:nvSpPr>
        <p:spPr>
          <a:xfrm>
            <a:off x="376903" y="4921535"/>
            <a:ext cx="4414526" cy="624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950" b="1">
                <a:solidFill>
                  <a:schemeClr val="accent1">
                    <a:alpha val="100000"/>
                  </a:schemeClr>
                </a:solidFill>
                <a:latin typeface="Microsoft Yahei"/>
                <a:ea typeface="Microsoft Yahei"/>
                <a:cs typeface="Microsoft Yahei"/>
              </a:rPr>
              <a:t>对偶</a:t>
            </a:r>
          </a:p>
        </p:txBody>
      </p:sp>
      <p:sp>
        <p:nvSpPr>
          <p:cNvPr id="8" name="TextBox 8"/>
          <p:cNvSpPr txBox="1"/>
          <p:nvPr/>
        </p:nvSpPr>
        <p:spPr>
          <a:xfrm>
            <a:off x="376903" y="2964493"/>
            <a:ext cx="4348638" cy="6057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r>
              <a:rPr lang="en-US" sz="1800" b="1">
                <a:solidFill>
                  <a:schemeClr val="accent1">
                    <a:alpha val="100000"/>
                  </a:schemeClr>
                </a:solidFill>
                <a:latin typeface="Microsoft Yahei"/>
                <a:ea typeface="Microsoft Yahei"/>
                <a:cs typeface="Microsoft Yahei"/>
              </a:rPr>
              <a:t>排比</a:t>
            </a:r>
          </a:p>
        </p:txBody>
      </p:sp>
      <p:sp>
        <p:nvSpPr>
          <p:cNvPr id="9" name="TextBox 9"/>
          <p:cNvSpPr txBox="1"/>
          <p:nvPr/>
        </p:nvSpPr>
        <p:spPr>
          <a:xfrm>
            <a:off x="376903"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《春江花月夜》中的排比与对偶</a:t>
            </a:r>
          </a:p>
        </p:txBody>
      </p:sp>
      <p:sp>
        <p:nvSpPr>
          <p:cNvPr id="10" name="TextBox 10"/>
          <p:cNvSpPr txBox="1"/>
          <p:nvPr/>
        </p:nvSpPr>
        <p:spPr>
          <a:xfrm>
            <a:off x="376903"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诗中多次运用排比手法，如“春江潮水连海平，海上明月共潮生。滟滟随波千万里，何处春江无月明！”等，通过排比描绘了春江、月光、游子等元素，形成了完整的诗歌意境。</a:t>
            </a:r>
          </a:p>
        </p:txBody>
      </p:sp>
      <p:sp>
        <p:nvSpPr>
          <p:cNvPr id="11" name="TextBox 11"/>
          <p:cNvSpPr txBox="1"/>
          <p:nvPr/>
        </p:nvSpPr>
        <p:spPr>
          <a:xfrm>
            <a:off x="376903"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诗中的对偶手法也十分出色，如“江流宛转绕芳甸，月照花林皆似霰；空里流霜不觉飞，汀上白沙看不见。”等，通过对偶将江流、月光、花林、白沙等元素巧妙地结合在一起，形成了美妙的艺术效果。</a:t>
            </a:r>
          </a:p>
        </p:txBody>
      </p:sp>
      <p:sp>
        <p:nvSpPr>
          <p:cNvPr id="12" name="TextBox 12"/>
          <p:cNvSpPr txBox="1"/>
          <p:nvPr/>
        </p:nvSpPr>
        <p:spPr>
          <a:xfrm>
            <a:off x="7334724" y="1462400"/>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《登高》中的排比与对偶</a:t>
            </a:r>
          </a:p>
        </p:txBody>
      </p:sp>
      <p:sp>
        <p:nvSpPr>
          <p:cNvPr id="13" name="TextBox 13"/>
          <p:cNvSpPr txBox="1"/>
          <p:nvPr/>
        </p:nvSpPr>
        <p:spPr>
          <a:xfrm>
            <a:off x="7334724" y="3348767"/>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诗中的排比手法如“风急天高猿啸哀，渚清沙白鸟飞回。无边落木萧萧下，不尽长江滚滚来。”等，通过排比描绘了登高所见的壮丽景色，表达了诗人内心的感慨。</a:t>
            </a:r>
          </a:p>
        </p:txBody>
      </p:sp>
      <p:sp>
        <p:nvSpPr>
          <p:cNvPr id="14" name="TextBox 14"/>
          <p:cNvSpPr txBox="1"/>
          <p:nvPr/>
        </p:nvSpPr>
        <p:spPr>
          <a:xfrm>
            <a:off x="7334724" y="5308631"/>
            <a:ext cx="4486656"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诗中的对偶手法如“万里悲秋常作客，百年多病独登台。”等，通过对偶将诗人内心的孤独和苦闷与外部的壮丽景色形成鲜明的对比，增强了诗歌的感染力。</a:t>
            </a:r>
          </a:p>
        </p:txBody>
      </p:sp>
      <p:sp>
        <p:nvSpPr>
          <p:cNvPr id="15" name="Freeform 15"/>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实例分析：优美诗篇品读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04</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夸张与反复手法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https://d.book118.com/077066035033006041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2024-09-13T22:00:49.056</cp:lastPrinted>
  <dcterms:created xsi:type="dcterms:W3CDTF">2024-09-13T14:00:49Z</dcterms:created>
  <dcterms:modified xsi:type="dcterms:W3CDTF">2024-09-13T14:00:51Z</dcterms:modified>
</cp:coreProperties>
</file>