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tags/tag874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53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7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6498A-31C7-4028-8B9A-8DE284002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E5A5F-5AA2-444A-96AF-CD3E15D24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C0522-EACD-4E4C-ABA8-F8CBB7B95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8FB73-1AC3-4D34-AC42-038102A77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8278D2-22FA-4FCC-812A-94AD5C674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4A2AE1-FEE2-4C35-B8A0-7AA641FF3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D8606E-C9EA-4B91-95F9-320A5C51B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7092D-9E42-49B4-959F-BFFEE128E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89DCFE-5215-4EC4-B116-6E1B155D0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03782-D9DA-4822-B818-B1C3E60F4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4C6EA-D53F-48C5-9E59-FA7074F60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520" r:id="rId2"/>
    <p:sldLayoutId id="2147496521" r:id="rId3"/>
    <p:sldLayoutId id="2147496522" r:id="rId4"/>
    <p:sldLayoutId id="2147496523" r:id="rId5"/>
    <p:sldLayoutId id="2147496524" r:id="rId6"/>
    <p:sldLayoutId id="2147496525" r:id="rId7"/>
    <p:sldLayoutId id="2147496526" r:id="rId8"/>
    <p:sldLayoutId id="2147496527" r:id="rId9"/>
    <p:sldLayoutId id="2147496528" r:id="rId10"/>
    <p:sldLayoutId id="214749652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5.xml" /><Relationship Id="rId11" Type="http://schemas.openxmlformats.org/officeDocument/2006/relationships/tags" Target="../tags/tag736.xml" /><Relationship Id="rId12" Type="http://schemas.openxmlformats.org/officeDocument/2006/relationships/tags" Target="../tags/tag737.xml" /><Relationship Id="rId13" Type="http://schemas.openxmlformats.org/officeDocument/2006/relationships/tags" Target="../tags/tag738.xml" /><Relationship Id="rId14" Type="http://schemas.openxmlformats.org/officeDocument/2006/relationships/tags" Target="../tags/tag739.xml" /><Relationship Id="rId15" Type="http://schemas.openxmlformats.org/officeDocument/2006/relationships/tags" Target="../tags/tag740.xml" /><Relationship Id="rId16" Type="http://schemas.openxmlformats.org/officeDocument/2006/relationships/tags" Target="../tags/tag741.xml" /><Relationship Id="rId17" Type="http://schemas.openxmlformats.org/officeDocument/2006/relationships/tags" Target="../tags/tag742.xml" /><Relationship Id="rId18" Type="http://schemas.openxmlformats.org/officeDocument/2006/relationships/tags" Target="../tags/tag743.xml" /><Relationship Id="rId19" Type="http://schemas.openxmlformats.org/officeDocument/2006/relationships/tags" Target="../tags/tag744.xml" /><Relationship Id="rId2" Type="http://schemas.openxmlformats.org/officeDocument/2006/relationships/tags" Target="../tags/tag727.xml" /><Relationship Id="rId20" Type="http://schemas.openxmlformats.org/officeDocument/2006/relationships/tags" Target="../tags/tag745.xml" /><Relationship Id="rId21" Type="http://schemas.openxmlformats.org/officeDocument/2006/relationships/tags" Target="../tags/tag746.xml" /><Relationship Id="rId3" Type="http://schemas.openxmlformats.org/officeDocument/2006/relationships/tags" Target="../tags/tag728.xml" /><Relationship Id="rId4" Type="http://schemas.openxmlformats.org/officeDocument/2006/relationships/tags" Target="../tags/tag729.xml" /><Relationship Id="rId5" Type="http://schemas.openxmlformats.org/officeDocument/2006/relationships/tags" Target="../tags/tag730.xml" /><Relationship Id="rId6" Type="http://schemas.openxmlformats.org/officeDocument/2006/relationships/tags" Target="../tags/tag731.xml" /><Relationship Id="rId7" Type="http://schemas.openxmlformats.org/officeDocument/2006/relationships/tags" Target="../tags/tag732.xml" /><Relationship Id="rId8" Type="http://schemas.openxmlformats.org/officeDocument/2006/relationships/tags" Target="../tags/tag733.xml" /><Relationship Id="rId9" Type="http://schemas.openxmlformats.org/officeDocument/2006/relationships/tags" Target="../tags/tag7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5.xml" /><Relationship Id="rId11" Type="http://schemas.openxmlformats.org/officeDocument/2006/relationships/tags" Target="../tags/tag756.xml" /><Relationship Id="rId12" Type="http://schemas.openxmlformats.org/officeDocument/2006/relationships/tags" Target="../tags/tag757.xml" /><Relationship Id="rId13" Type="http://schemas.openxmlformats.org/officeDocument/2006/relationships/tags" Target="../tags/tag758.xml" /><Relationship Id="rId14" Type="http://schemas.openxmlformats.org/officeDocument/2006/relationships/tags" Target="../tags/tag759.xml" /><Relationship Id="rId15" Type="http://schemas.openxmlformats.org/officeDocument/2006/relationships/tags" Target="../tags/tag760.xml" /><Relationship Id="rId16" Type="http://schemas.openxmlformats.org/officeDocument/2006/relationships/tags" Target="../tags/tag761.xml" /><Relationship Id="rId17" Type="http://schemas.openxmlformats.org/officeDocument/2006/relationships/tags" Target="../tags/tag762.xml" /><Relationship Id="rId2" Type="http://schemas.openxmlformats.org/officeDocument/2006/relationships/tags" Target="../tags/tag747.xml" /><Relationship Id="rId3" Type="http://schemas.openxmlformats.org/officeDocument/2006/relationships/tags" Target="../tags/tag748.xml" /><Relationship Id="rId4" Type="http://schemas.openxmlformats.org/officeDocument/2006/relationships/tags" Target="../tags/tag749.xml" /><Relationship Id="rId5" Type="http://schemas.openxmlformats.org/officeDocument/2006/relationships/tags" Target="../tags/tag750.xml" /><Relationship Id="rId6" Type="http://schemas.openxmlformats.org/officeDocument/2006/relationships/tags" Target="../tags/tag751.xml" /><Relationship Id="rId7" Type="http://schemas.openxmlformats.org/officeDocument/2006/relationships/tags" Target="../tags/tag752.xml" /><Relationship Id="rId8" Type="http://schemas.openxmlformats.org/officeDocument/2006/relationships/tags" Target="../tags/tag753.xml" /><Relationship Id="rId9" Type="http://schemas.openxmlformats.org/officeDocument/2006/relationships/tags" Target="../tags/tag75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1.xml" /><Relationship Id="rId11" Type="http://schemas.openxmlformats.org/officeDocument/2006/relationships/tags" Target="../tags/tag772.xml" /><Relationship Id="rId12" Type="http://schemas.openxmlformats.org/officeDocument/2006/relationships/tags" Target="../tags/tag773.xml" /><Relationship Id="rId13" Type="http://schemas.openxmlformats.org/officeDocument/2006/relationships/tags" Target="../tags/tag774.xml" /><Relationship Id="rId2" Type="http://schemas.openxmlformats.org/officeDocument/2006/relationships/tags" Target="../tags/tag763.xml" /><Relationship Id="rId3" Type="http://schemas.openxmlformats.org/officeDocument/2006/relationships/tags" Target="../tags/tag764.xml" /><Relationship Id="rId4" Type="http://schemas.openxmlformats.org/officeDocument/2006/relationships/tags" Target="../tags/tag765.xml" /><Relationship Id="rId5" Type="http://schemas.openxmlformats.org/officeDocument/2006/relationships/tags" Target="../tags/tag766.xml" /><Relationship Id="rId6" Type="http://schemas.openxmlformats.org/officeDocument/2006/relationships/tags" Target="../tags/tag767.xml" /><Relationship Id="rId7" Type="http://schemas.openxmlformats.org/officeDocument/2006/relationships/tags" Target="../tags/tag768.xml" /><Relationship Id="rId8" Type="http://schemas.openxmlformats.org/officeDocument/2006/relationships/tags" Target="../tags/tag769.xml" /><Relationship Id="rId9" Type="http://schemas.openxmlformats.org/officeDocument/2006/relationships/tags" Target="../tags/tag77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3.xml" /><Relationship Id="rId11" Type="http://schemas.openxmlformats.org/officeDocument/2006/relationships/tags" Target="../tags/tag784.xml" /><Relationship Id="rId12" Type="http://schemas.openxmlformats.org/officeDocument/2006/relationships/tags" Target="../tags/tag785.xml" /><Relationship Id="rId13" Type="http://schemas.openxmlformats.org/officeDocument/2006/relationships/tags" Target="../tags/tag786.xml" /><Relationship Id="rId14" Type="http://schemas.openxmlformats.org/officeDocument/2006/relationships/tags" Target="../tags/tag787.xml" /><Relationship Id="rId15" Type="http://schemas.openxmlformats.org/officeDocument/2006/relationships/tags" Target="../tags/tag788.xml" /><Relationship Id="rId16" Type="http://schemas.openxmlformats.org/officeDocument/2006/relationships/tags" Target="../tags/tag789.xml" /><Relationship Id="rId17" Type="http://schemas.openxmlformats.org/officeDocument/2006/relationships/tags" Target="../tags/tag790.xml" /><Relationship Id="rId18" Type="http://schemas.openxmlformats.org/officeDocument/2006/relationships/tags" Target="../tags/tag791.xml" /><Relationship Id="rId19" Type="http://schemas.openxmlformats.org/officeDocument/2006/relationships/tags" Target="../tags/tag792.xml" /><Relationship Id="rId2" Type="http://schemas.openxmlformats.org/officeDocument/2006/relationships/tags" Target="../tags/tag775.xml" /><Relationship Id="rId20" Type="http://schemas.openxmlformats.org/officeDocument/2006/relationships/tags" Target="../tags/tag793.xml" /><Relationship Id="rId21" Type="http://schemas.openxmlformats.org/officeDocument/2006/relationships/tags" Target="../tags/tag794.xml" /><Relationship Id="rId3" Type="http://schemas.openxmlformats.org/officeDocument/2006/relationships/tags" Target="../tags/tag776.xml" /><Relationship Id="rId4" Type="http://schemas.openxmlformats.org/officeDocument/2006/relationships/tags" Target="../tags/tag777.xml" /><Relationship Id="rId5" Type="http://schemas.openxmlformats.org/officeDocument/2006/relationships/tags" Target="../tags/tag778.xml" /><Relationship Id="rId6" Type="http://schemas.openxmlformats.org/officeDocument/2006/relationships/tags" Target="../tags/tag779.xml" /><Relationship Id="rId7" Type="http://schemas.openxmlformats.org/officeDocument/2006/relationships/tags" Target="../tags/tag780.xml" /><Relationship Id="rId8" Type="http://schemas.openxmlformats.org/officeDocument/2006/relationships/tags" Target="../tags/tag781.xml" /><Relationship Id="rId9" Type="http://schemas.openxmlformats.org/officeDocument/2006/relationships/tags" Target="../tags/tag78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5.xml" /><Relationship Id="rId3" Type="http://schemas.openxmlformats.org/officeDocument/2006/relationships/tags" Target="../tags/tag796.xml" /><Relationship Id="rId4" Type="http://schemas.openxmlformats.org/officeDocument/2006/relationships/tags" Target="../tags/tag79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6.xml" /><Relationship Id="rId11" Type="http://schemas.openxmlformats.org/officeDocument/2006/relationships/tags" Target="../tags/tag807.xml" /><Relationship Id="rId12" Type="http://schemas.openxmlformats.org/officeDocument/2006/relationships/tags" Target="../tags/tag808.xml" /><Relationship Id="rId13" Type="http://schemas.openxmlformats.org/officeDocument/2006/relationships/tags" Target="../tags/tag809.xml" /><Relationship Id="rId14" Type="http://schemas.openxmlformats.org/officeDocument/2006/relationships/tags" Target="../tags/tag810.xml" /><Relationship Id="rId15" Type="http://schemas.openxmlformats.org/officeDocument/2006/relationships/tags" Target="../tags/tag811.xml" /><Relationship Id="rId16" Type="http://schemas.openxmlformats.org/officeDocument/2006/relationships/tags" Target="../tags/tag812.xml" /><Relationship Id="rId17" Type="http://schemas.openxmlformats.org/officeDocument/2006/relationships/tags" Target="../tags/tag813.xml" /><Relationship Id="rId18" Type="http://schemas.openxmlformats.org/officeDocument/2006/relationships/tags" Target="../tags/tag814.xml" /><Relationship Id="rId19" Type="http://schemas.openxmlformats.org/officeDocument/2006/relationships/tags" Target="../tags/tag815.xml" /><Relationship Id="rId2" Type="http://schemas.openxmlformats.org/officeDocument/2006/relationships/tags" Target="../tags/tag798.xml" /><Relationship Id="rId20" Type="http://schemas.openxmlformats.org/officeDocument/2006/relationships/tags" Target="../tags/tag816.xml" /><Relationship Id="rId21" Type="http://schemas.openxmlformats.org/officeDocument/2006/relationships/tags" Target="../tags/tag817.xml" /><Relationship Id="rId22" Type="http://schemas.openxmlformats.org/officeDocument/2006/relationships/tags" Target="../tags/tag818.xml" /><Relationship Id="rId23" Type="http://schemas.openxmlformats.org/officeDocument/2006/relationships/tags" Target="../tags/tag819.xml" /><Relationship Id="rId24" Type="http://schemas.openxmlformats.org/officeDocument/2006/relationships/tags" Target="../tags/tag820.xml" /><Relationship Id="rId25" Type="http://schemas.openxmlformats.org/officeDocument/2006/relationships/tags" Target="../tags/tag821.xml" /><Relationship Id="rId26" Type="http://schemas.openxmlformats.org/officeDocument/2006/relationships/tags" Target="../tags/tag822.xml" /><Relationship Id="rId27" Type="http://schemas.openxmlformats.org/officeDocument/2006/relationships/tags" Target="../tags/tag823.xml" /><Relationship Id="rId28" Type="http://schemas.openxmlformats.org/officeDocument/2006/relationships/tags" Target="../tags/tag824.xml" /><Relationship Id="rId29" Type="http://schemas.openxmlformats.org/officeDocument/2006/relationships/tags" Target="../tags/tag825.xml" /><Relationship Id="rId3" Type="http://schemas.openxmlformats.org/officeDocument/2006/relationships/tags" Target="../tags/tag799.xml" /><Relationship Id="rId30" Type="http://schemas.openxmlformats.org/officeDocument/2006/relationships/tags" Target="../tags/tag826.xml" /><Relationship Id="rId4" Type="http://schemas.openxmlformats.org/officeDocument/2006/relationships/tags" Target="../tags/tag800.xml" /><Relationship Id="rId5" Type="http://schemas.openxmlformats.org/officeDocument/2006/relationships/tags" Target="../tags/tag801.xml" /><Relationship Id="rId6" Type="http://schemas.openxmlformats.org/officeDocument/2006/relationships/tags" Target="../tags/tag802.xml" /><Relationship Id="rId7" Type="http://schemas.openxmlformats.org/officeDocument/2006/relationships/tags" Target="../tags/tag803.xml" /><Relationship Id="rId8" Type="http://schemas.openxmlformats.org/officeDocument/2006/relationships/tags" Target="../tags/tag804.xml" /><Relationship Id="rId9" Type="http://schemas.openxmlformats.org/officeDocument/2006/relationships/tags" Target="../tags/tag8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5.xml" /><Relationship Id="rId11" Type="http://schemas.openxmlformats.org/officeDocument/2006/relationships/tags" Target="../tags/tag836.xml" /><Relationship Id="rId12" Type="http://schemas.openxmlformats.org/officeDocument/2006/relationships/tags" Target="../tags/tag837.xml" /><Relationship Id="rId13" Type="http://schemas.openxmlformats.org/officeDocument/2006/relationships/tags" Target="../tags/tag838.xml" /><Relationship Id="rId14" Type="http://schemas.openxmlformats.org/officeDocument/2006/relationships/tags" Target="../tags/tag839.xml" /><Relationship Id="rId15" Type="http://schemas.openxmlformats.org/officeDocument/2006/relationships/tags" Target="../tags/tag840.xml" /><Relationship Id="rId16" Type="http://schemas.openxmlformats.org/officeDocument/2006/relationships/tags" Target="../tags/tag841.xml" /><Relationship Id="rId17" Type="http://schemas.openxmlformats.org/officeDocument/2006/relationships/tags" Target="../tags/tag842.xml" /><Relationship Id="rId2" Type="http://schemas.openxmlformats.org/officeDocument/2006/relationships/tags" Target="../tags/tag827.xml" /><Relationship Id="rId3" Type="http://schemas.openxmlformats.org/officeDocument/2006/relationships/tags" Target="../tags/tag828.xml" /><Relationship Id="rId4" Type="http://schemas.openxmlformats.org/officeDocument/2006/relationships/tags" Target="../tags/tag829.xml" /><Relationship Id="rId5" Type="http://schemas.openxmlformats.org/officeDocument/2006/relationships/tags" Target="../tags/tag830.xml" /><Relationship Id="rId6" Type="http://schemas.openxmlformats.org/officeDocument/2006/relationships/tags" Target="../tags/tag831.xml" /><Relationship Id="rId7" Type="http://schemas.openxmlformats.org/officeDocument/2006/relationships/tags" Target="../tags/tag832.xml" /><Relationship Id="rId8" Type="http://schemas.openxmlformats.org/officeDocument/2006/relationships/tags" Target="../tags/tag833.xml" /><Relationship Id="rId9" Type="http://schemas.openxmlformats.org/officeDocument/2006/relationships/tags" Target="../tags/tag83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51.xml" /><Relationship Id="rId11" Type="http://schemas.openxmlformats.org/officeDocument/2006/relationships/tags" Target="../tags/tag852.xml" /><Relationship Id="rId12" Type="http://schemas.openxmlformats.org/officeDocument/2006/relationships/tags" Target="../tags/tag853.xml" /><Relationship Id="rId13" Type="http://schemas.openxmlformats.org/officeDocument/2006/relationships/tags" Target="../tags/tag854.xml" /><Relationship Id="rId2" Type="http://schemas.openxmlformats.org/officeDocument/2006/relationships/tags" Target="../tags/tag843.xml" /><Relationship Id="rId3" Type="http://schemas.openxmlformats.org/officeDocument/2006/relationships/tags" Target="../tags/tag844.xml" /><Relationship Id="rId4" Type="http://schemas.openxmlformats.org/officeDocument/2006/relationships/tags" Target="../tags/tag845.xml" /><Relationship Id="rId5" Type="http://schemas.openxmlformats.org/officeDocument/2006/relationships/tags" Target="../tags/tag846.xml" /><Relationship Id="rId6" Type="http://schemas.openxmlformats.org/officeDocument/2006/relationships/tags" Target="../tags/tag847.xml" /><Relationship Id="rId7" Type="http://schemas.openxmlformats.org/officeDocument/2006/relationships/tags" Target="../tags/tag848.xml" /><Relationship Id="rId8" Type="http://schemas.openxmlformats.org/officeDocument/2006/relationships/tags" Target="../tags/tag849.xml" /><Relationship Id="rId9" Type="http://schemas.openxmlformats.org/officeDocument/2006/relationships/tags" Target="../tags/tag85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55.xml" /><Relationship Id="rId3" Type="http://schemas.openxmlformats.org/officeDocument/2006/relationships/tags" Target="../tags/tag856.xml" /><Relationship Id="rId4" Type="http://schemas.openxmlformats.org/officeDocument/2006/relationships/tags" Target="../tags/tag857.xml" /><Relationship Id="rId5" Type="http://schemas.openxmlformats.org/officeDocument/2006/relationships/tags" Target="../tags/tag85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9.xml" /><Relationship Id="rId3" Type="http://schemas.openxmlformats.org/officeDocument/2006/relationships/tags" Target="../tags/tag860.xml" /><Relationship Id="rId4" Type="http://schemas.openxmlformats.org/officeDocument/2006/relationships/tags" Target="../tags/tag86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70.xml" /><Relationship Id="rId11" Type="http://schemas.openxmlformats.org/officeDocument/2006/relationships/tags" Target="../tags/tag871.xml" /><Relationship Id="rId12" Type="http://schemas.openxmlformats.org/officeDocument/2006/relationships/tags" Target="../tags/tag872.xml" /><Relationship Id="rId13" Type="http://schemas.openxmlformats.org/officeDocument/2006/relationships/tags" Target="../tags/tag873.xml" /><Relationship Id="rId2" Type="http://schemas.openxmlformats.org/officeDocument/2006/relationships/tags" Target="../tags/tag862.xml" /><Relationship Id="rId3" Type="http://schemas.openxmlformats.org/officeDocument/2006/relationships/tags" Target="../tags/tag863.xml" /><Relationship Id="rId4" Type="http://schemas.openxmlformats.org/officeDocument/2006/relationships/tags" Target="../tags/tag864.xml" /><Relationship Id="rId5" Type="http://schemas.openxmlformats.org/officeDocument/2006/relationships/tags" Target="../tags/tag865.xml" /><Relationship Id="rId6" Type="http://schemas.openxmlformats.org/officeDocument/2006/relationships/tags" Target="../tags/tag866.xml" /><Relationship Id="rId7" Type="http://schemas.openxmlformats.org/officeDocument/2006/relationships/tags" Target="../tags/tag867.xml" /><Relationship Id="rId8" Type="http://schemas.openxmlformats.org/officeDocument/2006/relationships/tags" Target="../tags/tag868.xml" /><Relationship Id="rId9" Type="http://schemas.openxmlformats.org/officeDocument/2006/relationships/tags" Target="../tags/tag86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6604312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>
            <a:normAutofit fontScale="91852"/>
          </a:bodyPr>
          <a:lstStyle/>
          <a:p>
            <a:r>
              <a:rPr lang="zh-CN" altLang="en-US"/>
              <a:t>2023年交换机工程师年度总结及下年工作展望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2023年交换机工程师工作总结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交换机工程师岗位的认识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下一年度工作展望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个人成长和发展的规划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对公司的建议和意见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2023年交换机工程师工作总结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完成的项目和任务</a:t>
            </a:r>
            <a:endParaRPr lang="zh-CN" altLang="en-US"/>
          </a:p>
        </p:txBody>
      </p:sp>
      <p:sp>
        <p:nvSpPr>
          <p:cNvPr id="10510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0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1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1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1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完成了XX个交换机的安装和调试工作，确保设备正常运行。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0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解决了XX次交换机故障，保障了公司网络的稳定运行。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0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2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3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3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3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参与了XX个新产品的测试和推广工作，为公司开拓了新的市场。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0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参与了XX个网络升级项目，提高了网络带宽和稳定性。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2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5133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3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3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3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安全漏洞修复：定期进行安全漏洞扫描和评估，及时修复安全漏洞，确保网络安全。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3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4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4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4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交换机故障排查：通过日志分析、端口排查等方式定位问题，并采取相应措施解决。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4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4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5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5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网络拥堵处理：对网络流量进行监控和分析，优化网络配置，提高网络带宽利用率。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5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5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5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6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设备维护保养：定期对交换机设备进行维护保养，保证设备的稳定性和可靠性。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4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技能提升和学习成果</a:t>
            </a:r>
            <a:endParaRPr lang="zh-CN" altLang="en-US"/>
          </a:p>
        </p:txBody>
      </p:sp>
      <p:sp>
        <p:nvSpPr>
          <p:cNvPr id="105164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熟练掌握了交换机的配置和管理技能，能够独立完成复杂网络的规划与部署。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5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5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5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深入研究了交换机技术原理，具备了解决各种技术难题的能力。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5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5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6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参加了多个技术培训和交流活动，不断拓展自己的技术视野和知识储备。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6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6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6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在实际工作中不断总结经验，形成了自己的工作方法和技巧，提高了工作效率和质量。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6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7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5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团队合作和沟通经验</a:t>
            </a:r>
            <a:endParaRPr lang="zh-CN" altLang="en-US"/>
          </a:p>
        </p:txBody>
      </p:sp>
      <p:sp>
        <p:nvSpPr>
          <p:cNvPr id="10519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6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6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7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7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高效沟通：在工作中保持及时、准确、有效的沟通，确保信息传递无误。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9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经验分享：积极分享自己的工作经验和知识，帮助团队成员提高技能水平。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9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8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8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9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9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跨部门合作：与其他部门保持良好合作关系，共同推动项目的顺利实施。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9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团队协作：与团队成员紧密合作，共同完成项目任务，充分发挥各自的专业优势。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28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交换机工程师岗位的认识</a:t>
            </a:r>
            <a:endParaRPr lang="zh-CN" altLang="en-US"/>
          </a:p>
        </p:txBody>
      </p:sp>
      <p:sp>
        <p:nvSpPr>
          <p:cNvPr id="105228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4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对交换机技术的理解和掌握</a:t>
            </a:r>
            <a:endParaRPr lang="zh-CN" altLang="en-US"/>
          </a:p>
        </p:txBody>
      </p:sp>
      <p:sp>
        <p:nvSpPr>
          <p:cNvPr id="105274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74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74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75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75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75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75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75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76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76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76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76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76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77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77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77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77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77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78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交换机基本原理：了解交换机的转发机制和交换方式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8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交换机性能优化：了解交换机性能参数，能够根据实际需求进行优化配置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8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交换机故障排查：具备对常见故障进行定位和排查的能力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8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交换机配置：熟悉交换机的命令行界面，掌握基本配置命令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7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对岗位职责和工作内容的理解</a:t>
            </a:r>
            <a:endParaRPr lang="zh-CN" altLang="en-US"/>
          </a:p>
        </p:txBody>
      </p:sp>
      <p:sp>
        <p:nvSpPr>
          <p:cNvPr id="105307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7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7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8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及时响应网络故障，进行故障排除和问题解决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8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8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8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8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负责交换机的配置、调试与维护，保障网络设备的正常运行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9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9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9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9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深入理解网络协议，根据需求进行网络规划与优化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9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10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10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10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与团队成员紧密协作，共同完成项目任务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9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对行业趋势和市场需求的了解</a:t>
            </a:r>
            <a:endParaRPr lang="zh-CN" altLang="en-US"/>
          </a:p>
        </p:txBody>
      </p:sp>
      <p:sp>
        <p:nvSpPr>
          <p:cNvPr id="105339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39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了解交换机技术的发展趋势，如SDN、NFV等。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9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39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40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关注市场需求变化，了解客户对交换机产品的需求和期望。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0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40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40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分析竞争对手的产品特点和技术优势，以便更好地满足市场需求。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0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41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41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及时掌握行业动态，了解行业标准和规范的变化，以便及时调整产品策略。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1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0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对职业规划和发展的思考</a:t>
            </a:r>
            <a:endParaRPr lang="zh-CN" altLang="en-US"/>
          </a:p>
        </p:txBody>
      </p:sp>
      <p:sp>
        <p:nvSpPr>
          <p:cNvPr id="105370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交换机工程师岗位的重要性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0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交换机工程师的职业发展路径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0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如何提升自己在交换机领域的竞争力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0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职业规划和发展的建议和展望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399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下一年度工作展望</a:t>
            </a:r>
            <a:endParaRPr lang="zh-CN" altLang="en-US"/>
          </a:p>
        </p:txBody>
      </p:sp>
      <p:sp>
        <p:nvSpPr>
          <p:cNvPr id="105399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45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确定目标和计划</a:t>
            </a:r>
            <a:endParaRPr lang="zh-CN" altLang="en-US"/>
          </a:p>
        </p:txBody>
      </p:sp>
      <p:sp>
        <p:nvSpPr>
          <p:cNvPr id="105445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5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446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6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46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6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446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7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47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确定需要提升的技能和知识，制定学习计划。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47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确定需要改进的工作流程和工具，制定改进计划。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47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确定下一年度的工作目标，包括个人和团队目标。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47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制定实现目标的具体计划和时间表。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https://d.book118.com/077066043120006042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97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8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61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8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8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8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8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8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8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8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8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2023年交换机工程师年度总结及下年工作展望</vt:lpstr>
      <vt:lpstr>目录</vt:lpstr>
      <vt:lpstr>2023年交换机工程师工作总结</vt:lpstr>
      <vt:lpstr>完成的项目和任务</vt:lpstr>
      <vt:lpstr>遇到的问题和解决方案</vt:lpstr>
      <vt:lpstr>技能提升和学习成果</vt:lpstr>
      <vt:lpstr>团队合作和沟通经验</vt:lpstr>
      <vt:lpstr>交换机工程师岗位的认识</vt:lpstr>
      <vt:lpstr>对交换机技术的理解和掌握</vt:lpstr>
      <vt:lpstr>对岗位职责和工作内容的理解</vt:lpstr>
      <vt:lpstr>对行业趋势和市场需求的了解</vt:lpstr>
      <vt:lpstr>对职业规划和发展的思考</vt:lpstr>
      <vt:lpstr>下一年度工作展望</vt:lpstr>
      <vt:lpstr>确定目标和计划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2024-09-16T00:34:48.818</cp:lastPrinted>
  <dcterms:created xsi:type="dcterms:W3CDTF">2024-09-15T16:34:48Z</dcterms:created>
  <dcterms:modified xsi:type="dcterms:W3CDTF">2024-09-15T16:34:52Z</dcterms:modified>
</cp:coreProperties>
</file>