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4B288-2210-466F-909D-C00BEE9A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0885-B217-40DF-A315-05029004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06485-FA61-40ED-9A32-D94B9AAC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6E79D-AF08-4FCB-B77B-E3792882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59F2B-FF66-4AB9-AAEE-9CC70BC3F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17B92-B7A9-499E-B6AB-67C74480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F8BD8-7610-4547-B5F1-18A8C269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8D9FB-436D-4357-826E-67FD59CE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DFA88-FE9D-4E6D-BEB4-E9F4F92B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CE19A-257F-4DEA-9F2E-5B1C03D2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7DF0A-08E1-4025-B3B1-0D5C53EC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01003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游戏指导活动详案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指导内容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游戏名称：星际探险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7838" r="1783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30" r="1613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928" b="159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通过共同完成任务，提高参与者的团队协作意识和能力。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游戏中的谜题和挑战需要参与者运用逻辑思维和创造性思维来解决。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锻炼思维能力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游戏涉及探索不同的星球，有助于提高参与者的空间认知和方向感。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增强空间认知能力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游戏设置排名机制，可以激发参与者的竞争意识，提高其积极性和投入度。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培养竞争意识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适合年龄段：8-12岁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人数：10-20人（建议分组参与）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活动时长：2小时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场地要求：室内或室外宽敞的场地，可设置不同功能的区域（如任务区、讨论区、休息区等）。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选择宽敞、安全、通风良好的场地，如体育馆、公园等。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根据游戏需要，合理规划场地布局，确保游戏进行顺畅且安全。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设置明显的游戏区域标识和规则说明，便于参与者了解游戏规则和安全注意事项。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根据游戏需要，列出所需道具清单，包括游戏器材、服装、道具等。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道具清单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确保道具质量安全可靠，符合相关标准和规定。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道具质量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制定道具使用和保管规定，确保道具使用规范、有序。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道具管理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道具准备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根据活动规模和需求，明确各岗位人员职责和工作任务。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对参与活动准备的人员进行培训和指导，确保他们了解各自的工作内容和要求。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加强人员之间的协作配合，确保活动准备工作的顺利进行。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97" r="333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通过简单的游戏活动，使参与者从静止状态逐渐进入活跃状态，提高身体温度和灵活性，为后续活动做好准备。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热身游戏的作用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如“抢球接力”、“躲避球”等，这些游戏能够快速提高参与者的兴奋度和注意力。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推荐热身游戏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热身游戏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主游戏的选择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根据活动目的和参与者特点，选择适合的游戏作为主要环节，确保游戏具有趣味性、互动性和教育意义。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在游戏过程中，指导者需对游戏规则、玩法和技巧进行详细讲解，确保参与者了解并掌握游戏要领。同时，指导者还需对游戏进程进行监控，确保游戏的公平性和安全性。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主游戏环节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https://d.book118.com/077101003116006035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2024-09-10T03:24:20.325</cp:lastPrinted>
  <dcterms:created xsi:type="dcterms:W3CDTF">2024-09-09T19:24:20Z</dcterms:created>
  <dcterms:modified xsi:type="dcterms:W3CDTF">2024-09-09T19:24:22Z</dcterms:modified>
</cp:coreProperties>
</file>