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2DC68-1433-4562-B535-22F98268E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FAC14-75A8-4E99-A16A-A5C889DF5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DBC58-E4EE-4116-A9CE-B1AADD5C0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E7049-50B6-4A52-85D0-92517DF17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805979-A83C-465F-A4E0-B1536022E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2F342D-DFEF-4F52-8D41-89B404844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B4274F-2CC8-4011-AE1C-808E417A0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3002D-1963-4FF7-B0F4-05C794C14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FAC0E-06D9-4FFC-B8BA-8A7A5F9E5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D9215-0FA3-4785-9424-20BA65373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4BF95-9948-4B76-9328-C08DCF77C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17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02131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的社会保障-高中政治统编版必修2\n## 1.社会保障的基本概念及其重要性\n### 1.1社会保障的定义及其涵盖范围\n### 1.2社会保障制度的历史发展\n### 1.3社会保障在国民经济和社会稳定中的作用\n## 2.我国社会保障体系的构成\n### 2.1我国社会保障体系的主要组成部分\n### 2.2我国社会保障体系的特点及其优势\n### 2.3我国社会保障体系存在的问题及其挑战\n## 3.我国养老保险制度的发展与改革\n### 3.1我国养老保险制度的发展历程\n### 3.2我国养老保险制度的改革方向及其措施\n### 3.3我国养老保险制度的未来发展趋势\n## 4.我国医疗保障制度的发展与改革\n### 4.1我国医疗保障制度的发展历程\n### 4.2我国医疗保障制度的改革方向及其措施\n### 4.3我国医疗保障制度的未来发展趋势\n## 5.我国失业保险制度的发展与改革\n### 5.1我国失业保险制度的发展历程\n### 5.2我国失业保险制度的改革方向及其措施\n### 5.3我国失业保险制度的未来发展趋势\n## 6.我国工伤保险制度的发展与改革\n### 6.1我国工伤保险制度的发展历程\n### 6.2我国工伤保险制度的改革方向及其措施\n### 6.3我国工伤保险制度的未来发展趋势\n## 7.我国生育保险制度的发展与改革\n### 7.1我国生育保险制度的发展历程\n### 7.2我国生育保险制度的改革方向及其措施\n### 7.3我国生育保险制度的未来发展趋势\n## 8.我国社会保障制度的完善与发展\n### 8.1我国社会保障制度完善的必要性及其意义\n### 8.2我国社会保障制度完善的措施及其路径\n### 8.3我国社会保障制度完善的未来展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700"/>
              <a:t>我国的社会保障-高中政治统编版必修2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0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社会保障的基本概念及其重要性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社会保障的定义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国家通过立法手段，对公民在年老、疾病、失业、工伤、生育等方面提供基本生活保障的一种制度安排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社会保障包括社会保险、社会救助、社会福利等方面的内容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社会保障的涵盖范围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社会保险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：包括养老保险、医疗保险、失业保险、工伤保险和生育保险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社会救助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：包括最低生活保障、特困救助、临时救助等方面的内容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社会福利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：包括教育福利、住房福利、养老福利等方面的内容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社会保障的定义及其涵盖范围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社会保障制度的历史发展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社会保障制度的起源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19世纪德国实施的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社会保障制度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，为工人提供养老、疾病等方面的保障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20世纪初，英国、美国等国家相继建立了社会保障制度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中国社会保障制度的发展历程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新中国成立初期，实行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单位保障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制度，职工的医疗、养老等方面的保障由单位负责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改革开放后，社会保障制度逐步完善，形成了以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社会保险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为核心的社会保障体系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社会保障在国民经济和社会稳定中的作用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社会保障在国民经济中的作用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社会保障制度可以保障劳动者的基本生活，提高劳动者的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生产积极性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，从而促进经济发展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社会保障制度可以缓解社会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贫富差距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，促进社会和谐稳定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社会保障在社会稳定中的作用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社会保障制度可以为弱势群体提供基本生活保障，减少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社会不满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，维护社会稳定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社会保障制度可以应对各种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，如失业、疾病等，保障社会的正常运行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我国社会保障体系的构成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我国社会保障体系的主要组成部分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社会保险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养老保险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医疗保险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失业保险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工伤保险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生育保险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社会救助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最低生活保障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特困救助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临时救助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社会福利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教育福利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住房福利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养老福利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社会保障体系的特点</a:t>
                </a:r>
                <a:endParaRPr/>
              </a:p>
            </p:txBody>
          </p:sp>
          <p:sp>
            <p:nvSpPr>
              <p:cNvPr id="3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覆盖面广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：我国社会保障体系涵盖了养老、医疗、失业、工伤、生育等多个方面，覆盖了城乡居民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保障水平逐步提高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：随着经济的发展，社会保障水平逐年提高，保障了居民的基本生活</a:t>
                </a:r>
                <a:endParaRPr/>
              </a:p>
            </p:txBody>
          </p:sp>
          <p:sp>
            <p:nvSpPr>
              <p:cNvPr id="3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社会保障体系的优势</a:t>
                </a:r>
                <a:endParaRPr/>
              </a:p>
            </p:txBody>
          </p:sp>
          <p:sp>
            <p:nvSpPr>
              <p:cNvPr id="3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：社会保障制度可以缓解社会贫富差距，减少社会不满，维护社会稳定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：社会保障制度可以保障劳动者的基本生活，提高劳动者的生产积极性，从而促进经济发展</a:t>
                </a:r>
                <a:endParaRPr/>
              </a:p>
            </p:txBody>
          </p:sp>
          <p:sp>
            <p:nvSpPr>
              <p:cNvPr id="3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我国社会保障体系的特点及其优势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社会保障体系存在的问题</a:t>
                </a:r>
                <a:endParaRPr/>
              </a:p>
            </p:txBody>
          </p:sp>
          <p:sp>
            <p:nvSpPr>
              <p:cNvPr id="3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社会保障覆盖面不够广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：目前，我国社会保障体系尚未覆盖所有人群，如农民工等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社会保障水平不够高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：我国社会保障水平与发达国家相比仍有较大差距，尤其是养老保险、医疗保险等方面</a:t>
                </a:r>
                <a:endParaRPr/>
              </a:p>
            </p:txBody>
          </p:sp>
          <p:sp>
            <p:nvSpPr>
              <p:cNvPr id="3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社会保障体系面临的挑战</a:t>
                </a:r>
                <a:endParaRPr/>
              </a:p>
            </p:txBody>
          </p:sp>
          <p:sp>
            <p:nvSpPr>
              <p:cNvPr id="3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人口老龄化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：随着人口老龄化的加速，养老保险制度面临巨大压力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医疗费用上涨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：随着医疗技术的进步和人们生活水平的提高，医疗费用逐年上涨，医疗保险制度面临压力</a:t>
                </a:r>
                <a:endParaRPr/>
              </a:p>
            </p:txBody>
          </p:sp>
          <p:sp>
            <p:nvSpPr>
              <p:cNvPr id="3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我国社会保障体系存在的问题及其挑战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我国养老保险制度的发展与改革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我国养老保险制度的发展历程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养老保险制度的起源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新中国成立初期，实行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单位保障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制度，职工的医疗、养老等方面的保障由单位负责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改革开放后，养老保险制度逐步完善，形成了以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社会保险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为核心的社会保障体系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养老保险制度的发展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1991年，国务院颁布《关于企业职工养老保险制度改革的决定》，养老保险制度逐步走向社会化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2005年，国务院颁布《关于完善企业职工基本养老保险制度的决定》，进一步完善养老保险制度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养老保险制度的改革方向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完善养老保险制度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：完善养老保险制度，提高养老保险的覆盖范围和保障水平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推进养老保险制度改革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：推进养老保险制度改革，实现养老保险制度的可持续发展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养老保险制度的改革措施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完善养老保险制度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：完善养老保险制度，提高养老保险的覆盖范围和保障水平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推进养老保险制度改革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：推进养老保险制度改革，实现养老保险制度的可持续发展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我国养老保险制度的改革方向及其措施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我国养老保险制度的未来发展趋势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养老保险制度的未来发展趋势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养老保险制度覆盖面继续扩大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：随着社会保障制度的不断完善，养老保险制度将覆盖更多人群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养老保险制度保障水平逐步提高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：随着经济的发展，养老保险制度的保障水平将逐步提高</a:t>
            </a:r>
            <a:endParaRPr/>
          </a:p>
        </p:txBody>
      </p:sp>
      <p:pic>
        <p:nvPicPr>
          <p:cNvPr id="4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我国医疗保障制度的发展与改革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我国医疗保障制度的发展历程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医疗保障制度的起源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新中国成立初期，实行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单位保障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制度，职工的医疗、养老等方面的保障由单位负责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改革开放后，医疗保障制度逐步完善，形成了以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社会保险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为核心的社会保障体系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医疗保障制度的发展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1998年，国务院颁布《关于建立城镇职工基本医疗保险制度的决定》，建立城镇职工基本医疗保险制度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2003年，国务院颁布《关于建立新型农村合作医疗制度的意见》，建立新型农村合作医疗制度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我国医疗保障制度的改革方向及其措施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医疗保障制度的改革方向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完善医疗保障制度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：完善医疗保障制度，提高医疗保障的覆盖范围和保障水平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推进医疗保障制度改革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：推进医疗保障制度改革，实现医疗保障制度的可持续发展</a:t>
                </a:r>
                <a:endParaRPr/>
              </a:p>
            </p:txBody>
          </p:sp>
          <p:pic>
            <p:nvPicPr>
              <p:cNvPr id="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医疗保障制度的改革措施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完善医疗保障制度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：完善医疗保障制度，提高医疗保障的覆盖范围和保障水平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推进医疗保障制度改革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：推进医疗保障制度改革，实现医疗保障制度的可持续发展</a:t>
                </a:r>
                <a:endParaRPr/>
              </a:p>
            </p:txBody>
          </p:sp>
          <p:pic>
            <p:nvPicPr>
              <p:cNvPr id="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我国医疗保障制度的未来发展趋势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7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医疗保障制度的未来发展趋势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医疗保障制度覆盖面继续扩大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：随着社会保障制度的不断完善，医疗保障制度将覆盖更多人群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医疗保障制度保障水平逐步提高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：随着经济的发展，医疗保障制度的保障水平将逐步提高</a:t>
            </a:r>
            <a:endParaRPr/>
          </a:p>
        </p:txBody>
      </p:sp>
      <p:cxnSp>
        <p:nvCxnSpPr>
          <p:cNvPr id="76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7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https://d.book118.com/077102131003006046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我国的社会保障-高中政治统编版必修2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2024-09-20T22:57:43.661</cp:lastPrinted>
  <dcterms:created xsi:type="dcterms:W3CDTF">2024-09-20T14:57:43Z</dcterms:created>
  <dcterms:modified xsi:type="dcterms:W3CDTF">2024-09-20T14:57:45Z</dcterms:modified>
</cp:coreProperties>
</file>