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6AB1F-C447-47F5-AE2F-80BB5E8D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368A9-1BDF-41C8-82BD-4A84ACC5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670A3-D70D-4C31-A8AD-F791FAE0C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92656-673E-41E0-B9E5-3EEB0964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33E6E-8D73-451F-AFEC-31443C191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B5C60-ED2F-49FD-BEA3-3CEC2A18D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3EE23-42EF-439B-82C4-7F00D206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C5F6C-4390-46FA-A2F0-75F7F8542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0A5C3-74E8-4F88-AC32-84C10BCA4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0F81C-BA49-4F75-94B2-98EDDCE2D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A2B35-E287-4168-B6F3-79E28A4CC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04133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瑞幸咖啡的营销方法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瑞幸咖啡的营销策略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瑞幸咖啡的数字营销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瑞幸咖啡的线下营销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瑞幸咖啡是一家中国本土的高端连锁咖啡品牌，成立于2017年，致力于提供高品质、高性价比的咖啡产品和服务。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瑞幸咖啡自成立以来，通过快速扩张和创新的营销策略，迅速成为中国咖啡市场的一匹黑马。其门店数量和销售额在短时间内实现了爆发式增长，并在国内外市场均获得了广泛的关注和认可。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品牌背景和发展历程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瑞幸咖啡的产品线涵盖了多种类型的咖啡，包括美式、拿铁、卡布奇诺等经典款式，以及一些特色饮品，如瑞纳冰沙、焦糖玛奇朵等。此外，瑞幸咖啡还推出了茶饮、果汁以及轻食等配套产品。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特色在于其高品质的咖啡豆和先进的咖啡制作工艺。品牌选用全球优质产区的咖啡豆，注重每一个制作环节，力求为消费者提供口感纯正、品质卓越的咖啡。此外，瑞幸咖啡还推出了定制化的咖啡口味和服务，以满足不同消费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产品线和特色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瑞幸咖啡将自己定位为高品质、高效率、高性价比的咖啡品牌，致力于提供优质咖啡和便捷的服务。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瑞幸咖啡主要针对年轻的职场人群和白领阶层，注重追求品质生活和高效工作节奏的消费者。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定位和目标市场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瑞幸咖啡的品牌形象以简约、时尚、高端为主，注重店面装修和氛围营造，给消费者带来舒适、愉悦的消费体验。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瑞幸咖啡采用线上线下相结合的方式进行品牌传播，通过广告、社交媒体、口碑营销等多种渠道，提高品牌知名度和美誉度。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品牌形象和传播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31" r="24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瑞幸咖啡定期推出各种促销活动，如新用户首单优惠、推荐好友优惠、节日特惠等，吸引新用户并保持老用户的忠诚度。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优惠券和会员计划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瑞幸咖啡提供各类优惠券和会员计划，用户可以通过购买会员卡享受更多的优惠和服务，增加用户黏性和消费频次。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促销和优惠活动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瑞幸咖啡的数字营销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瑞幸咖啡在微博上发布新品信息和优惠活动，与粉丝互动，提高品牌知名度和用户粘性。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通过微信公众号发布内容，提供优惠券和活动信息，吸引用户关注和参与。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抖音营销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在抖音平台上发布创意短视频，展示产品特点和品牌形象，增加用户对品牌的认知度。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https://d.book118.com/077104133031006053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2024-09-26T23:44:20.420</cp:lastPrinted>
  <dcterms:created xsi:type="dcterms:W3CDTF">2024-09-26T15:44:20Z</dcterms:created>
  <dcterms:modified xsi:type="dcterms:W3CDTF">2024-09-26T15:44:22Z</dcterms:modified>
</cp:coreProperties>
</file>