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C4368-D8F0-40BC-BCCA-154CCD0A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A2B3C-D8FA-4E35-BCF5-64EA7BCB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E8B35-5BDE-4E34-A662-0C8A5963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1D63-CCB7-4BBB-96D2-50E72B50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2FE54-16E1-4F82-9775-D8B35253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23018-E53F-4723-9491-AF13C2BA0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DB12C-9ABF-46DA-9F43-2F96BD4D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45E81-1FA3-4B34-94CE-FDE0D4D74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639E0-9E79-47EE-B703-C4231F34A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4B49-6EF7-48EC-8C44-C2312AAAE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13677-75D8-4A61-8D4D-1444BA17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0601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市政电力工程施工质量验收标准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验收责任与监督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确保电力工程施工质量符合国家及行业标准，保障人民生命财产安全。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提高电力工程项目的稳定性和可靠性，减少运行维护成本。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促进电力工程施工行业健康发展，提升企业竞争力。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32" r="321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52" r="30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本标准不适用于工业、商业、住宅等非市政电力工程项目施工质量验收。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本标准适用于新建、改建和扩建的市政电力工程项目施工质量验收。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验收依据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行业相关技术标准及规范。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合同约定的质量要求和技术条件。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国家相关法律法规、技术标准及规范。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施工图纸和施工方案的审核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确保施工图纸和施工方案符合国家及地方的相关规范和标准，并满足建设单位的要求。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施工材料和设备的采购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选择合格的供应商，确保施工材料和设备的质量符合设计要求，并具备相应的质量证明文件。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施工现场的布置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合理规划施工现场，确保施工安全、环保、文明施工等方面的要求得到满足。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对基础工程进行验收，包括基础开挖、浇筑、回填等工序，确保基础工程的质量符合设计要求。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基础工程验收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对主体结构进行验收，包括杆塔、导线、绝缘子等部分的安装和固定，确保主体结构的质量符合设计要求。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主体结构验收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对变电设备、配电设备等安装进行验收，确保设备的安装质量符合设计要求，并具备相应的调试和试验记录。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设备安装验收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对验收过程中发现的问题进行记录，并要求施工单位进行整改，确保施工质量符合验收标准。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验收记录与整改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施工过程质量验收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9875" b="29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对电力系统的各项功能进行试验，包括输电、变电、配电等环节，确保系统功能正常。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功能性试验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竣工资料验收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工程交接与运行准备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验收总结与评价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对施工过程中的技术资料、质量记录等进行验收，确保资料完整、准确。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完成工程交接工作，并做好运行准备工作，确保电力设施能够及时投入运行。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对整个施工过程进行总结和评价，总结经验教训，为今后的工作提供参考。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竣工验收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https://d.book118.com/077106011013006051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2024-09-23T22:10:54.570</cp:lastPrinted>
  <dcterms:created xsi:type="dcterms:W3CDTF">2024-09-23T14:10:54Z</dcterms:created>
  <dcterms:modified xsi:type="dcterms:W3CDTF">2024-09-23T14:10:56Z</dcterms:modified>
</cp:coreProperties>
</file>