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69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899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1A0131-7875-4A84-8200-8BFF42E07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297EA1-77D4-4289-8005-1BCA945ED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41EE49-0F2D-4CBE-ADF6-8B128D0DA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5EC721-AE4F-4561-A8A2-43DB883AC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BC0A51-4297-4FBD-A0C1-4AE832303C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D4F1BBE-3936-4C51-98A6-2BE83E9734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8F5C56-CC89-462D-B5E5-0CC1CE152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CC69EB-38B3-4CE4-8439-4DB6758F0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B05A37-BAE7-4DE9-A00F-47B10666A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918BBC-E686-4FBB-B75E-45136D1CA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0F31C-6657-4FE4-BFB2-61C47CB7B0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681" r:id="rId2"/>
    <p:sldLayoutId id="2147488682" r:id="rId3"/>
    <p:sldLayoutId id="2147488683" r:id="rId4"/>
    <p:sldLayoutId id="2147488684" r:id="rId5"/>
    <p:sldLayoutId id="2147488685" r:id="rId6"/>
    <p:sldLayoutId id="2147488686" r:id="rId7"/>
    <p:sldLayoutId id="2147488687" r:id="rId8"/>
    <p:sldLayoutId id="2147488688" r:id="rId9"/>
    <p:sldLayoutId id="2147488689" r:id="rId10"/>
    <p:sldLayoutId id="214748869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39.xml" /><Relationship Id="rId11" Type="http://schemas.openxmlformats.org/officeDocument/2006/relationships/tags" Target="../tags/tag740.xml" /><Relationship Id="rId12" Type="http://schemas.openxmlformats.org/officeDocument/2006/relationships/tags" Target="../tags/tag741.xml" /><Relationship Id="rId13" Type="http://schemas.openxmlformats.org/officeDocument/2006/relationships/tags" Target="../tags/tag742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Relationship Id="rId5" Type="http://schemas.openxmlformats.org/officeDocument/2006/relationships/tags" Target="../tags/tag734.xml" /><Relationship Id="rId6" Type="http://schemas.openxmlformats.org/officeDocument/2006/relationships/tags" Target="../tags/tag735.xml" /><Relationship Id="rId7" Type="http://schemas.openxmlformats.org/officeDocument/2006/relationships/tags" Target="../tags/tag736.xml" /><Relationship Id="rId8" Type="http://schemas.openxmlformats.org/officeDocument/2006/relationships/tags" Target="../tags/tag737.xml" /><Relationship Id="rId9" Type="http://schemas.openxmlformats.org/officeDocument/2006/relationships/tags" Target="../tags/tag7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43.xml" /><Relationship Id="rId3" Type="http://schemas.openxmlformats.org/officeDocument/2006/relationships/tags" Target="../tags/tag744.xml" /><Relationship Id="rId4" Type="http://schemas.openxmlformats.org/officeDocument/2006/relationships/tags" Target="../tags/tag745.xml" /><Relationship Id="rId5" Type="http://schemas.openxmlformats.org/officeDocument/2006/relationships/tags" Target="../tags/tag746.xml" /><Relationship Id="rId6" Type="http://schemas.openxmlformats.org/officeDocument/2006/relationships/tags" Target="../tags/tag747.xml" /><Relationship Id="rId7" Type="http://schemas.openxmlformats.org/officeDocument/2006/relationships/tags" Target="../tags/tag748.xml" /><Relationship Id="rId8" Type="http://schemas.openxmlformats.org/officeDocument/2006/relationships/tags" Target="../tags/tag749.xml" /><Relationship Id="rId9" Type="http://schemas.openxmlformats.org/officeDocument/2006/relationships/tags" Target="../tags/tag7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51.xml" /><Relationship Id="rId3" Type="http://schemas.openxmlformats.org/officeDocument/2006/relationships/tags" Target="../tags/tag752.xml" /><Relationship Id="rId4" Type="http://schemas.openxmlformats.org/officeDocument/2006/relationships/tags" Target="../tags/tag753.xml" /><Relationship Id="rId5" Type="http://schemas.openxmlformats.org/officeDocument/2006/relationships/tags" Target="../tags/tag7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63.xml" /><Relationship Id="rId11" Type="http://schemas.openxmlformats.org/officeDocument/2006/relationships/tags" Target="../tags/tag764.xml" /><Relationship Id="rId12" Type="http://schemas.openxmlformats.org/officeDocument/2006/relationships/tags" Target="../tags/tag765.xml" /><Relationship Id="rId13" Type="http://schemas.openxmlformats.org/officeDocument/2006/relationships/tags" Target="../tags/tag766.xml" /><Relationship Id="rId14" Type="http://schemas.openxmlformats.org/officeDocument/2006/relationships/tags" Target="../tags/tag767.xml" /><Relationship Id="rId15" Type="http://schemas.openxmlformats.org/officeDocument/2006/relationships/tags" Target="../tags/tag768.xml" /><Relationship Id="rId16" Type="http://schemas.openxmlformats.org/officeDocument/2006/relationships/tags" Target="../tags/tag769.xml" /><Relationship Id="rId17" Type="http://schemas.openxmlformats.org/officeDocument/2006/relationships/tags" Target="../tags/tag770.xml" /><Relationship Id="rId18" Type="http://schemas.openxmlformats.org/officeDocument/2006/relationships/tags" Target="../tags/tag771.xml" /><Relationship Id="rId19" Type="http://schemas.openxmlformats.org/officeDocument/2006/relationships/tags" Target="../tags/tag772.xml" /><Relationship Id="rId2" Type="http://schemas.openxmlformats.org/officeDocument/2006/relationships/tags" Target="../tags/tag755.xml" /><Relationship Id="rId20" Type="http://schemas.openxmlformats.org/officeDocument/2006/relationships/tags" Target="../tags/tag773.xml" /><Relationship Id="rId21" Type="http://schemas.openxmlformats.org/officeDocument/2006/relationships/tags" Target="../tags/tag774.xml" /><Relationship Id="rId22" Type="http://schemas.openxmlformats.org/officeDocument/2006/relationships/tags" Target="../tags/tag775.xml" /><Relationship Id="rId23" Type="http://schemas.openxmlformats.org/officeDocument/2006/relationships/tags" Target="../tags/tag776.xml" /><Relationship Id="rId24" Type="http://schemas.openxmlformats.org/officeDocument/2006/relationships/tags" Target="../tags/tag777.xml" /><Relationship Id="rId25" Type="http://schemas.openxmlformats.org/officeDocument/2006/relationships/tags" Target="../tags/tag778.xml" /><Relationship Id="rId26" Type="http://schemas.openxmlformats.org/officeDocument/2006/relationships/tags" Target="../tags/tag779.xml" /><Relationship Id="rId27" Type="http://schemas.openxmlformats.org/officeDocument/2006/relationships/tags" Target="../tags/tag780.xml" /><Relationship Id="rId28" Type="http://schemas.openxmlformats.org/officeDocument/2006/relationships/tags" Target="../tags/tag781.xml" /><Relationship Id="rId29" Type="http://schemas.openxmlformats.org/officeDocument/2006/relationships/tags" Target="../tags/tag782.xml" /><Relationship Id="rId3" Type="http://schemas.openxmlformats.org/officeDocument/2006/relationships/tags" Target="../tags/tag756.xml" /><Relationship Id="rId30" Type="http://schemas.openxmlformats.org/officeDocument/2006/relationships/tags" Target="../tags/tag783.xml" /><Relationship Id="rId4" Type="http://schemas.openxmlformats.org/officeDocument/2006/relationships/tags" Target="../tags/tag757.xml" /><Relationship Id="rId5" Type="http://schemas.openxmlformats.org/officeDocument/2006/relationships/tags" Target="../tags/tag758.xml" /><Relationship Id="rId6" Type="http://schemas.openxmlformats.org/officeDocument/2006/relationships/tags" Target="../tags/tag759.xml" /><Relationship Id="rId7" Type="http://schemas.openxmlformats.org/officeDocument/2006/relationships/tags" Target="../tags/tag760.xml" /><Relationship Id="rId8" Type="http://schemas.openxmlformats.org/officeDocument/2006/relationships/tags" Target="../tags/tag761.xml" /><Relationship Id="rId9" Type="http://schemas.openxmlformats.org/officeDocument/2006/relationships/tags" Target="../tags/tag7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84.xml" /><Relationship Id="rId3" Type="http://schemas.openxmlformats.org/officeDocument/2006/relationships/tags" Target="../tags/tag785.xml" /><Relationship Id="rId4" Type="http://schemas.openxmlformats.org/officeDocument/2006/relationships/tags" Target="../tags/tag78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95.xml" /><Relationship Id="rId11" Type="http://schemas.openxmlformats.org/officeDocument/2006/relationships/tags" Target="../tags/tag796.xml" /><Relationship Id="rId12" Type="http://schemas.openxmlformats.org/officeDocument/2006/relationships/tags" Target="../tags/tag797.xml" /><Relationship Id="rId13" Type="http://schemas.openxmlformats.org/officeDocument/2006/relationships/tags" Target="../tags/tag798.xml" /><Relationship Id="rId2" Type="http://schemas.openxmlformats.org/officeDocument/2006/relationships/tags" Target="../tags/tag787.xml" /><Relationship Id="rId3" Type="http://schemas.openxmlformats.org/officeDocument/2006/relationships/tags" Target="../tags/tag788.xml" /><Relationship Id="rId4" Type="http://schemas.openxmlformats.org/officeDocument/2006/relationships/tags" Target="../tags/tag789.xml" /><Relationship Id="rId5" Type="http://schemas.openxmlformats.org/officeDocument/2006/relationships/tags" Target="../tags/tag790.xml" /><Relationship Id="rId6" Type="http://schemas.openxmlformats.org/officeDocument/2006/relationships/tags" Target="../tags/tag791.xml" /><Relationship Id="rId7" Type="http://schemas.openxmlformats.org/officeDocument/2006/relationships/tags" Target="../tags/tag792.xml" /><Relationship Id="rId8" Type="http://schemas.openxmlformats.org/officeDocument/2006/relationships/tags" Target="../tags/tag793.xml" /><Relationship Id="rId9" Type="http://schemas.openxmlformats.org/officeDocument/2006/relationships/tags" Target="../tags/tag7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7.xml" /><Relationship Id="rId11" Type="http://schemas.openxmlformats.org/officeDocument/2006/relationships/tags" Target="../tags/tag808.xml" /><Relationship Id="rId12" Type="http://schemas.openxmlformats.org/officeDocument/2006/relationships/tags" Target="../tags/tag809.xml" /><Relationship Id="rId13" Type="http://schemas.openxmlformats.org/officeDocument/2006/relationships/tags" Target="../tags/tag810.xml" /><Relationship Id="rId2" Type="http://schemas.openxmlformats.org/officeDocument/2006/relationships/tags" Target="../tags/tag799.xml" /><Relationship Id="rId3" Type="http://schemas.openxmlformats.org/officeDocument/2006/relationships/tags" Target="../tags/tag800.xml" /><Relationship Id="rId4" Type="http://schemas.openxmlformats.org/officeDocument/2006/relationships/tags" Target="../tags/tag801.xml" /><Relationship Id="rId5" Type="http://schemas.openxmlformats.org/officeDocument/2006/relationships/tags" Target="../tags/tag802.xml" /><Relationship Id="rId6" Type="http://schemas.openxmlformats.org/officeDocument/2006/relationships/tags" Target="../tags/tag803.xml" /><Relationship Id="rId7" Type="http://schemas.openxmlformats.org/officeDocument/2006/relationships/tags" Target="../tags/tag804.xml" /><Relationship Id="rId8" Type="http://schemas.openxmlformats.org/officeDocument/2006/relationships/tags" Target="../tags/tag805.xml" /><Relationship Id="rId9" Type="http://schemas.openxmlformats.org/officeDocument/2006/relationships/tags" Target="../tags/tag8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19.xml" /><Relationship Id="rId11" Type="http://schemas.openxmlformats.org/officeDocument/2006/relationships/tags" Target="../tags/tag820.xml" /><Relationship Id="rId12" Type="http://schemas.openxmlformats.org/officeDocument/2006/relationships/tags" Target="../tags/tag821.xml" /><Relationship Id="rId13" Type="http://schemas.openxmlformats.org/officeDocument/2006/relationships/tags" Target="../tags/tag822.xml" /><Relationship Id="rId14" Type="http://schemas.openxmlformats.org/officeDocument/2006/relationships/tags" Target="../tags/tag823.xml" /><Relationship Id="rId15" Type="http://schemas.openxmlformats.org/officeDocument/2006/relationships/tags" Target="../tags/tag824.xml" /><Relationship Id="rId16" Type="http://schemas.openxmlformats.org/officeDocument/2006/relationships/tags" Target="../tags/tag825.xml" /><Relationship Id="rId17" Type="http://schemas.openxmlformats.org/officeDocument/2006/relationships/tags" Target="../tags/tag826.xml" /><Relationship Id="rId18" Type="http://schemas.openxmlformats.org/officeDocument/2006/relationships/tags" Target="../tags/tag827.xml" /><Relationship Id="rId19" Type="http://schemas.openxmlformats.org/officeDocument/2006/relationships/tags" Target="../tags/tag828.xml" /><Relationship Id="rId2" Type="http://schemas.openxmlformats.org/officeDocument/2006/relationships/tags" Target="../tags/tag811.xml" /><Relationship Id="rId20" Type="http://schemas.openxmlformats.org/officeDocument/2006/relationships/tags" Target="../tags/tag829.xml" /><Relationship Id="rId21" Type="http://schemas.openxmlformats.org/officeDocument/2006/relationships/tags" Target="../tags/tag830.xml" /><Relationship Id="rId3" Type="http://schemas.openxmlformats.org/officeDocument/2006/relationships/tags" Target="../tags/tag812.xml" /><Relationship Id="rId4" Type="http://schemas.openxmlformats.org/officeDocument/2006/relationships/tags" Target="../tags/tag813.xml" /><Relationship Id="rId5" Type="http://schemas.openxmlformats.org/officeDocument/2006/relationships/tags" Target="../tags/tag814.xml" /><Relationship Id="rId6" Type="http://schemas.openxmlformats.org/officeDocument/2006/relationships/tags" Target="../tags/tag815.xml" /><Relationship Id="rId7" Type="http://schemas.openxmlformats.org/officeDocument/2006/relationships/tags" Target="../tags/tag816.xml" /><Relationship Id="rId8" Type="http://schemas.openxmlformats.org/officeDocument/2006/relationships/tags" Target="../tags/tag817.xml" /><Relationship Id="rId9" Type="http://schemas.openxmlformats.org/officeDocument/2006/relationships/tags" Target="../tags/tag8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39.xml" /><Relationship Id="rId11" Type="http://schemas.openxmlformats.org/officeDocument/2006/relationships/tags" Target="../tags/tag840.xml" /><Relationship Id="rId12" Type="http://schemas.openxmlformats.org/officeDocument/2006/relationships/tags" Target="../tags/tag841.xml" /><Relationship Id="rId13" Type="http://schemas.openxmlformats.org/officeDocument/2006/relationships/tags" Target="../tags/tag842.xml" /><Relationship Id="rId2" Type="http://schemas.openxmlformats.org/officeDocument/2006/relationships/tags" Target="../tags/tag831.xml" /><Relationship Id="rId3" Type="http://schemas.openxmlformats.org/officeDocument/2006/relationships/tags" Target="../tags/tag832.xml" /><Relationship Id="rId4" Type="http://schemas.openxmlformats.org/officeDocument/2006/relationships/tags" Target="../tags/tag833.xml" /><Relationship Id="rId5" Type="http://schemas.openxmlformats.org/officeDocument/2006/relationships/tags" Target="../tags/tag834.xml" /><Relationship Id="rId6" Type="http://schemas.openxmlformats.org/officeDocument/2006/relationships/tags" Target="../tags/tag835.xml" /><Relationship Id="rId7" Type="http://schemas.openxmlformats.org/officeDocument/2006/relationships/tags" Target="../tags/tag836.xml" /><Relationship Id="rId8" Type="http://schemas.openxmlformats.org/officeDocument/2006/relationships/tags" Target="../tags/tag837.xml" /><Relationship Id="rId9" Type="http://schemas.openxmlformats.org/officeDocument/2006/relationships/tags" Target="../tags/tag83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43.xml" /><Relationship Id="rId3" Type="http://schemas.openxmlformats.org/officeDocument/2006/relationships/tags" Target="../tags/tag844.xml" /><Relationship Id="rId4" Type="http://schemas.openxmlformats.org/officeDocument/2006/relationships/tags" Target="../tags/tag84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54.xml" /><Relationship Id="rId11" Type="http://schemas.openxmlformats.org/officeDocument/2006/relationships/tags" Target="../tags/tag855.xml" /><Relationship Id="rId12" Type="http://schemas.openxmlformats.org/officeDocument/2006/relationships/tags" Target="../tags/tag856.xml" /><Relationship Id="rId13" Type="http://schemas.openxmlformats.org/officeDocument/2006/relationships/tags" Target="../tags/tag857.xml" /><Relationship Id="rId14" Type="http://schemas.openxmlformats.org/officeDocument/2006/relationships/tags" Target="../tags/tag858.xml" /><Relationship Id="rId15" Type="http://schemas.openxmlformats.org/officeDocument/2006/relationships/tags" Target="../tags/tag859.xml" /><Relationship Id="rId16" Type="http://schemas.openxmlformats.org/officeDocument/2006/relationships/tags" Target="../tags/tag860.xml" /><Relationship Id="rId17" Type="http://schemas.openxmlformats.org/officeDocument/2006/relationships/tags" Target="../tags/tag861.xml" /><Relationship Id="rId18" Type="http://schemas.openxmlformats.org/officeDocument/2006/relationships/tags" Target="../tags/tag862.xml" /><Relationship Id="rId19" Type="http://schemas.openxmlformats.org/officeDocument/2006/relationships/tags" Target="../tags/tag863.xml" /><Relationship Id="rId2" Type="http://schemas.openxmlformats.org/officeDocument/2006/relationships/tags" Target="../tags/tag846.xml" /><Relationship Id="rId20" Type="http://schemas.openxmlformats.org/officeDocument/2006/relationships/tags" Target="../tags/tag864.xml" /><Relationship Id="rId21" Type="http://schemas.openxmlformats.org/officeDocument/2006/relationships/tags" Target="../tags/tag865.xml" /><Relationship Id="rId22" Type="http://schemas.openxmlformats.org/officeDocument/2006/relationships/tags" Target="../tags/tag866.xml" /><Relationship Id="rId23" Type="http://schemas.openxmlformats.org/officeDocument/2006/relationships/tags" Target="../tags/tag867.xml" /><Relationship Id="rId24" Type="http://schemas.openxmlformats.org/officeDocument/2006/relationships/tags" Target="../tags/tag868.xml" /><Relationship Id="rId25" Type="http://schemas.openxmlformats.org/officeDocument/2006/relationships/tags" Target="../tags/tag869.xml" /><Relationship Id="rId26" Type="http://schemas.openxmlformats.org/officeDocument/2006/relationships/tags" Target="../tags/tag870.xml" /><Relationship Id="rId27" Type="http://schemas.openxmlformats.org/officeDocument/2006/relationships/tags" Target="../tags/tag871.xml" /><Relationship Id="rId28" Type="http://schemas.openxmlformats.org/officeDocument/2006/relationships/tags" Target="../tags/tag872.xml" /><Relationship Id="rId29" Type="http://schemas.openxmlformats.org/officeDocument/2006/relationships/tags" Target="../tags/tag873.xml" /><Relationship Id="rId3" Type="http://schemas.openxmlformats.org/officeDocument/2006/relationships/tags" Target="../tags/tag847.xml" /><Relationship Id="rId30" Type="http://schemas.openxmlformats.org/officeDocument/2006/relationships/tags" Target="../tags/tag874.xml" /><Relationship Id="rId4" Type="http://schemas.openxmlformats.org/officeDocument/2006/relationships/tags" Target="../tags/tag848.xml" /><Relationship Id="rId5" Type="http://schemas.openxmlformats.org/officeDocument/2006/relationships/tags" Target="../tags/tag849.xml" /><Relationship Id="rId6" Type="http://schemas.openxmlformats.org/officeDocument/2006/relationships/tags" Target="../tags/tag850.xml" /><Relationship Id="rId7" Type="http://schemas.openxmlformats.org/officeDocument/2006/relationships/tags" Target="../tags/tag851.xml" /><Relationship Id="rId8" Type="http://schemas.openxmlformats.org/officeDocument/2006/relationships/tags" Target="../tags/tag852.xml" /><Relationship Id="rId9" Type="http://schemas.openxmlformats.org/officeDocument/2006/relationships/tags" Target="../tags/tag85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83.xml" /><Relationship Id="rId11" Type="http://schemas.openxmlformats.org/officeDocument/2006/relationships/tags" Target="../tags/tag884.xml" /><Relationship Id="rId12" Type="http://schemas.openxmlformats.org/officeDocument/2006/relationships/tags" Target="../tags/tag885.xml" /><Relationship Id="rId13" Type="http://schemas.openxmlformats.org/officeDocument/2006/relationships/tags" Target="../tags/tag886.xml" /><Relationship Id="rId2" Type="http://schemas.openxmlformats.org/officeDocument/2006/relationships/tags" Target="../tags/tag875.xml" /><Relationship Id="rId3" Type="http://schemas.openxmlformats.org/officeDocument/2006/relationships/tags" Target="../tags/tag876.xml" /><Relationship Id="rId4" Type="http://schemas.openxmlformats.org/officeDocument/2006/relationships/tags" Target="../tags/tag877.xml" /><Relationship Id="rId5" Type="http://schemas.openxmlformats.org/officeDocument/2006/relationships/tags" Target="../tags/tag878.xml" /><Relationship Id="rId6" Type="http://schemas.openxmlformats.org/officeDocument/2006/relationships/tags" Target="../tags/tag879.xml" /><Relationship Id="rId7" Type="http://schemas.openxmlformats.org/officeDocument/2006/relationships/tags" Target="../tags/tag880.xml" /><Relationship Id="rId8" Type="http://schemas.openxmlformats.org/officeDocument/2006/relationships/tags" Target="../tags/tag881.xml" /><Relationship Id="rId9" Type="http://schemas.openxmlformats.org/officeDocument/2006/relationships/tags" Target="../tags/tag88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95.xml" /><Relationship Id="rId11" Type="http://schemas.openxmlformats.org/officeDocument/2006/relationships/tags" Target="../tags/tag896.xml" /><Relationship Id="rId12" Type="http://schemas.openxmlformats.org/officeDocument/2006/relationships/tags" Target="../tags/tag897.xml" /><Relationship Id="rId13" Type="http://schemas.openxmlformats.org/officeDocument/2006/relationships/tags" Target="../tags/tag898.xml" /><Relationship Id="rId2" Type="http://schemas.openxmlformats.org/officeDocument/2006/relationships/tags" Target="../tags/tag887.xml" /><Relationship Id="rId3" Type="http://schemas.openxmlformats.org/officeDocument/2006/relationships/tags" Target="../tags/tag888.xml" /><Relationship Id="rId4" Type="http://schemas.openxmlformats.org/officeDocument/2006/relationships/tags" Target="../tags/tag889.xml" /><Relationship Id="rId5" Type="http://schemas.openxmlformats.org/officeDocument/2006/relationships/tags" Target="../tags/tag890.xml" /><Relationship Id="rId6" Type="http://schemas.openxmlformats.org/officeDocument/2006/relationships/tags" Target="../tags/tag891.xml" /><Relationship Id="rId7" Type="http://schemas.openxmlformats.org/officeDocument/2006/relationships/tags" Target="../tags/tag892.xml" /><Relationship Id="rId8" Type="http://schemas.openxmlformats.org/officeDocument/2006/relationships/tags" Target="../tags/tag893.xml" /><Relationship Id="rId9" Type="http://schemas.openxmlformats.org/officeDocument/2006/relationships/tags" Target="../tags/tag89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7106123011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2023年本体设计工程师年度总结及来年计划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2023年工作总结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专业知识与技能提升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未来一年的工作计划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持续改进与优化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团队合作与沟通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个人成长与职业发展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2023年工作总结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完成项目情况</a:t>
            </a:r>
            <a:endParaRPr lang="zh-CN" altLang="en-US"/>
          </a:p>
        </p:txBody>
      </p:sp>
      <p:sp>
        <p:nvSpPr>
          <p:cNvPr id="105101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1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完成了本体设计工程师的年度项目计划，包括XX项目和YY项目的本体设计工作。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在项目中遇到的问题和解决方案，如ZZ项目的通信协议问题，通过与相关部门的沟通协调，最终成功解决。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2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参与了多个跨部门合作项目，与其他部门合作顺利，共同完成了项目目标。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03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在项目中不断学习和提升自己的技能，如学习了新技术和工具，提高了工作效率和质量。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遇到的问题和解决方案</a:t>
            </a:r>
            <a:endParaRPr lang="zh-CN" altLang="en-US"/>
          </a:p>
        </p:txBody>
      </p:sp>
      <p:sp>
        <p:nvSpPr>
          <p:cNvPr id="1051322" name="正文"/>
          <p:cNvSpPr txBox="1"/>
          <p:nvPr>
            <p:custDataLst>
              <p:tags r:id="rId2"/>
            </p:custDataLst>
          </p:nvPr>
        </p:nvSpPr>
        <p:spPr>
          <a:xfrm>
            <a:off x="3520105" y="2008917"/>
            <a:ext cx="5145790" cy="62812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解决方案：加强与团队成员的沟通，优化工作流程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标题"/>
          <p:cNvSpPr txBox="1"/>
          <p:nvPr>
            <p:custDataLst>
              <p:tags r:id="rId3"/>
            </p:custDataLst>
          </p:nvPr>
        </p:nvSpPr>
        <p:spPr>
          <a:xfrm>
            <a:off x="3520105" y="1490400"/>
            <a:ext cx="5145790" cy="51654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14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遇到的问题：项目进度延误 解决方案：加强与团队成员的沟通，优化工作流程</a:t>
            </a:r>
            <a:endParaRPr lang="zh-CN" altLang="en-US" sz="14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326" name="正文"/>
          <p:cNvSpPr txBox="1"/>
          <p:nvPr>
            <p:custDataLst>
              <p:tags r:id="rId4"/>
            </p:custDataLst>
          </p:nvPr>
        </p:nvSpPr>
        <p:spPr>
          <a:xfrm>
            <a:off x="3520105" y="3213321"/>
            <a:ext cx="5145790" cy="62812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解决方案：积极寻求外部资源，加强与技术专家的合作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标题"/>
          <p:cNvSpPr txBox="1"/>
          <p:nvPr>
            <p:custDataLst>
              <p:tags r:id="rId5"/>
            </p:custDataLst>
          </p:nvPr>
        </p:nvSpPr>
        <p:spPr>
          <a:xfrm>
            <a:off x="3520105" y="2694804"/>
            <a:ext cx="5145790" cy="51654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14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遇到的问题：技术难题难以解决 解决方案：积极寻求外部资源，加强与技术专家的合作</a:t>
            </a:r>
            <a:endParaRPr lang="zh-CN" altLang="en-US" sz="14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330" name="正文"/>
          <p:cNvSpPr txBox="1"/>
          <p:nvPr>
            <p:custDataLst>
              <p:tags r:id="rId6"/>
            </p:custDataLst>
          </p:nvPr>
        </p:nvSpPr>
        <p:spPr>
          <a:xfrm>
            <a:off x="3520105" y="4417725"/>
            <a:ext cx="5145790" cy="62812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解决方案：加强与客户的沟通，明确需求，签订明确的合同和协议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2" name="标题"/>
          <p:cNvSpPr txBox="1"/>
          <p:nvPr>
            <p:custDataLst>
              <p:tags r:id="rId7"/>
            </p:custDataLst>
          </p:nvPr>
        </p:nvSpPr>
        <p:spPr>
          <a:xfrm>
            <a:off x="3520105" y="3899208"/>
            <a:ext cx="5145790" cy="51654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2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遇到的问题：客户需求频繁变更 解决方案：加强与客户的沟通，明确需求，签订明确的合同和协议</a:t>
            </a:r>
            <a:endParaRPr lang="zh-CN" altLang="en-US" sz="2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1334" name="正文"/>
          <p:cNvSpPr txBox="1"/>
          <p:nvPr>
            <p:custDataLst>
              <p:tags r:id="rId8"/>
            </p:custDataLst>
          </p:nvPr>
        </p:nvSpPr>
        <p:spPr>
          <a:xfrm>
            <a:off x="3520105" y="5622128"/>
            <a:ext cx="5145790" cy="628128"/>
          </a:xfrm>
          <a:prstGeom prst="rect">
            <a:avLst/>
          </a:prstGeom>
          <a:noFill/>
        </p:spPr>
        <p:txBody>
          <a:bodyPr wrap="square" lIns="36004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解决方案：制定培训计划，提升团队技能水平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6" name="标题"/>
          <p:cNvSpPr txBox="1"/>
          <p:nvPr>
            <p:custDataLst>
              <p:tags r:id="rId9"/>
            </p:custDataLst>
          </p:nvPr>
        </p:nvSpPr>
        <p:spPr>
          <a:xfrm>
            <a:off x="3520105" y="5103611"/>
            <a:ext cx="5145790" cy="516548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lang="zh-CN" altLang="en-US" sz="14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遇到的问题：团队成员技能不足 解决方案：制定培训计划，提升团队技能水平</a:t>
            </a:r>
            <a:endParaRPr lang="zh-CN" altLang="en-US" sz="14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自我评估/反思</a:t>
            </a:r>
            <a:endParaRPr lang="zh-CN" altLang="en-US"/>
          </a:p>
        </p:txBody>
      </p:sp>
      <p:sp>
        <p:nvSpPr>
          <p:cNvPr id="105162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完成项目数：统计2023年完成的项目数量和类型，评估自己的工作量和工作能力。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遇到的问题和解决方案：回顾2023年工作中遇到的问题和挑战，以及自己采取的解决方案和效果。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技能提升：总结2023年在技能方面的提升和进步，包括新工具、新技术的学习和应用。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团队合作：评估自己在团队中的表现和贡献，以及与团队成员的协作和沟通情况。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191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团队合作与沟通</a:t>
            </a:r>
            <a:endParaRPr lang="zh-CN" altLang="en-US"/>
          </a:p>
        </p:txBody>
      </p:sp>
      <p:sp>
        <p:nvSpPr>
          <p:cNvPr id="105191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2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2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2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2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2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3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3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3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3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3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4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4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4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4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94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95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95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195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高效协作：与团队成员保持良好沟通，共同完成项目任务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跨部门合作：与其他部门建立良好合作关系，共同推动项目进展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团队协作：积极参与团队讨论，提供建设性意见，共同成长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6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沟通技巧：及时反馈问题，提出解决方案，确保项目顺利进行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246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专业知识与技能提升</a:t>
            </a:r>
            <a:endParaRPr lang="zh-CN" altLang="en-US"/>
          </a:p>
        </p:txBody>
      </p:sp>
      <p:sp>
        <p:nvSpPr>
          <p:cNvPr id="1052248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0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学习新技术的收获</a:t>
            </a:r>
            <a:endParaRPr lang="zh-CN" altLang="en-US"/>
          </a:p>
        </p:txBody>
      </p:sp>
      <p:sp>
        <p:nvSpPr>
          <p:cNvPr id="105270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71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掌握新技术：本体设计工程师需要不断学习新技术，以提升自己的专业能力和竞争力。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1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1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提高工作效率：通过学习新技术，本体设计工程师可以更高效地完成工作任务，提高工作效率。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2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5272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拓展职业发展：学习新技术可以让本体设计工程师具备更广泛的职业发展空间，为未来的职业发展打下坚实的基础。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2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2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2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73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增强创新能力：学习新技术有助于本体设计工程师培养创新思维，不断推陈出新，为公司创造更多价值。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1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参加培训和分享会</a:t>
            </a:r>
            <a:endParaRPr lang="zh-CN" altLang="en-US"/>
          </a:p>
        </p:txBody>
      </p:sp>
      <p:sp>
        <p:nvSpPr>
          <p:cNvPr id="1053018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22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4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26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3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2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4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主动分享自己的经验和心得，与同行交流互动，共同成长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036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积极参加公司内部的技术培训和分享活动，提升个人和团队整体水平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038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参加专业培训课程，提升本体设计技能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53040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参与行业内的技术交流和分享会，了解最新的设计理念和技术趋势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326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在项目中应用所学知识</a:t>
            </a:r>
            <a:endParaRPr lang="zh-CN" altLang="en-US"/>
          </a:p>
        </p:txBody>
      </p:sp>
      <p:sp>
        <p:nvSpPr>
          <p:cNvPr id="105332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熟练掌握了本体设计工具，能够高效完成设计任务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结合实际需求，灵活运用所学知识解决实际问题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4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与团队成员分享所学知识，共同提高设计水平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在项目中不断优化设计流程，提高设计质量和效率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65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技能提升计划</a:t>
            </a:r>
            <a:endParaRPr lang="zh-CN" altLang="en-US"/>
          </a:p>
        </p:txBody>
      </p:sp>
      <p:sp>
        <p:nvSpPr>
          <p:cNvPr id="105365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5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5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掌握新工具与软件：持续学习并掌握最新的设计工具和软件，提高设计效率和质量。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66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6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6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深入学习理论知识：阅读专业书籍、参加培训课程，加深对设计原理和工程知识的理解。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66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6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7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参与技术交流与分享：加入专业社群、参加技术论坛，与同行交流心得，分享经验。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367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7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367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实践与反思：不断进行实际项目的设计工作，总结经验教训，持续改进自己的设计技能。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3962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未来一年的工作计划</a:t>
            </a:r>
            <a:endParaRPr lang="zh-CN" altLang="en-US"/>
          </a:p>
        </p:txBody>
      </p:sp>
      <p:sp>
        <p:nvSpPr>
          <p:cNvPr id="1053964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目标设定</a:t>
            </a:r>
            <a:endParaRPr lang="zh-CN" altLang="en-US"/>
          </a:p>
        </p:txBody>
      </p:sp>
      <p:sp>
        <p:nvSpPr>
          <p:cNvPr id="1054424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6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28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0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2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34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6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38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0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2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4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4446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48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0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452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4454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445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4458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5446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提升本体设计技能，掌握最新技术趋势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2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持续优化设计流程，提高工作效率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4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参与行业交流活动，扩大专业影响力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66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完成至少X个重要项目，提高项目成功率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5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重点任务和项目</a:t>
            </a:r>
            <a:endParaRPr lang="zh-CN" altLang="en-US"/>
          </a:p>
        </p:txBody>
      </p:sp>
      <p:sp>
        <p:nvSpPr>
          <p:cNvPr id="1054754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56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58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完成本体设计相关项目，提高设计质量和效率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60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6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64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参与研发新技术和新产品，提升本体设计能力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66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6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70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优化设计流程，提高团队协作和沟通能力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772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74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776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加强与其他部门的协作，共同推进项目进展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5506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时间管理与规划</a:t>
            </a:r>
            <a:endParaRPr lang="zh-CN" altLang="en-US"/>
          </a:p>
        </p:txBody>
      </p:sp>
      <p:sp>
        <p:nvSpPr>
          <p:cNvPr id="105506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6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6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制定明确的工作计划和目标，确保工作有序进行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7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7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合理安排时间，提高工作效率，减少加班和延误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7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7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8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学会拒绝不必要的会议和任务，避免时间浪费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8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8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508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定期回顾和调整工作计划，确保与团队目标保持一致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https://d.book118.com/077106123011006042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f*1_1_1"/>
  <p:tag name="KSO_WM_UNIT_INDEX" val="1_1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f*1_2_1"/>
  <p:tag name="KSO_WM_UNIT_INDEX" val="1_2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f*1_3_1"/>
  <p:tag name="KSO_WM_UNIT_INDEX" val="1_3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f*1_4_1"/>
  <p:tag name="KSO_WM_UNIT_INDEX" val="1_4_1"/>
  <p:tag name="KSO_WM_UNIT_LAYERLEVEL" val="1_1_1"/>
  <p:tag name="KSO_WM_UNIT_NOCLEAR" val="0"/>
  <p:tag name="KSO_WM_UNIT_PRESET_TEXT" val="单击此处输入你的智能图形项正文，请尽量言简意赅的阐述观点，以便观者可以准确理解您所传达的信息。"/>
  <p:tag name="KSO_WM_UNIT_SUBTYPE" val="a"/>
  <p:tag name="KSO_WM_UNIT_TYPE" val="l_h_f"/>
  <p:tag name="KSO_WM_UNIT_VALUE" val="60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92.3999938964844,&quot;width&quot;:392}"/>
  <p:tag name="KSO_WM_TAG_VERSION" val="3.0"/>
  <p:tag name="KSO_WM_TEMPLATE_CATEGORY" val="diagram"/>
  <p:tag name="KSO_WM_TEMPLATE_INDEX" val="20230930"/>
  <p:tag name="KSO_WM_UNIT_COMPATIBLE" val="0"/>
  <p:tag name="KSO_WM_UNIT_DIAGRAM_ISNUMVISUAL" val="0"/>
  <p:tag name="KSO_WM_UNIT_DIAGRAM_ISREFERUNIT" val="0"/>
  <p:tag name="KSO_WM_UNIT_HIGHLIGHT" val="0"/>
  <p:tag name="KSO_WM_UNIT_ID" val="diagram20230930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项标题"/>
  <p:tag name="KSO_WM_UNIT_TEXT_FILL_FORE_SCHEMECOLOR_INDEX" val="5"/>
  <p:tag name="KSO_WM_UNIT_TYPE" val="l_h_a"/>
  <p:tag name="KSO_WM_UNIT_VALUE" val="10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7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7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7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8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45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8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8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8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8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8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8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8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8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8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8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8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8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8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8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8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8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8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8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8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8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8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8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8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8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8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8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8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8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8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8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8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8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8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89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2023年本体设计工程师年度总结及来年计划</vt:lpstr>
      <vt:lpstr>目录</vt:lpstr>
      <vt:lpstr>2023年工作总结</vt:lpstr>
      <vt:lpstr>完成项目情况</vt:lpstr>
      <vt:lpstr>遇到的问题和解决方案</vt:lpstr>
      <vt:lpstr>自我评估/反思</vt:lpstr>
      <vt:lpstr>团队合作与沟通</vt:lpstr>
      <vt:lpstr>专业知识与技能提升</vt:lpstr>
      <vt:lpstr>学习新技术的收获</vt:lpstr>
      <vt:lpstr>参加培训和分享会</vt:lpstr>
      <vt:lpstr>在项目中应用所学知识</vt:lpstr>
      <vt:lpstr>技能提升计划</vt:lpstr>
      <vt:lpstr>未来一年的工作计划</vt:lpstr>
      <vt:lpstr>目标设定</vt:lpstr>
      <vt:lpstr>重点任务和项目</vt:lpstr>
      <vt:lpstr>时间管理与规划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2024-09-15T04:34:21.056</cp:lastPrinted>
  <dcterms:created xsi:type="dcterms:W3CDTF">2024-09-14T20:34:21Z</dcterms:created>
  <dcterms:modified xsi:type="dcterms:W3CDTF">2024-09-14T20:34:24Z</dcterms:modified>
</cp:coreProperties>
</file>