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575D7-CCCE-4D13-9310-7B49905E3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23F06-A805-469F-9299-BCC2D2D8C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D7023-F3B9-42D1-8589-F014BC57E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577E4-E76B-494D-AE3A-3B37C507A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6D2A94-C7F6-44ED-BEFA-90DF66FA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DF49C3-372D-43D9-A52F-955EC87E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11F506-C145-4352-BEDA-4B43AD444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A4EFE-FC1E-46AF-A30A-F119DF2C5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84183-86F7-4040-AB5E-C34FB9534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A1D14-D7EB-4CBC-AA6E-9E1AE203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B2EF7-D17D-44E3-8A04-CF69B7B2F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0025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劳动保障监察询问笔录：理解与操作\n## 1.劳动保障监察询问笔录的基本概念与作用\n### 1.1劳动保障监察询问笔录的定义与性质\n### 1.2劳动保障监察询问笔录的重要性与意义\n### 1.3劳动保障监察询问笔录的法律效力与约束力\n## 2.劳动保障监察询问笔录的制作流程与方法\n### 2.1劳动保障监察询问笔录的制作准备与注意事项\n### 2.2劳动保障监察询问笔录的结构与内容\n### 2.3劳动保障监察询问笔录的制作技巧与案例分析\n## 3.劳动保障监察询问笔录的审查与质证\n### 3.1劳动保障监察询问笔录的审查标准与程序\n### 3.2劳动保障监察询问笔录的质证原则与方法\n### 3.3劳动保障监察询问笔录的认定与处理\n## 4.劳动保障监察询问笔录的实践应用与案例分析\n### 4.1劳动保障监察询问笔录在劳动争议处理中的应用\n### 4.2劳动保障监察询问笔录在社会保险稽核中的应用\n### 4.3劳动保障监察询问笔录在其他劳动保障监察领域的应用\n## 5.劳动保障监察询问笔录的完善与改进\n### 5.1劳动保障监察询问笔录存在的问题与原因分析\n### 5.2劳动保障监察询问笔录的完善措施与建议\n### 5.3劳动保障监察询问笔录的未来发展趋势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900"/>
              <a:t>劳动保障监察询问笔录：理解与操作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100"/>
              <a:t>劳动保障监察询问笔录的基本概念与作用</a:t>
            </a:r>
            <a:endParaRPr/>
          </a:p>
        </p:txBody>
      </p:sp>
      <p:sp>
        <p:nvSpPr>
          <p:cNvPr id="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8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定义：劳动保障监察询问笔录是指劳动保障监察机构在进行调查、检查时，对涉案当事人进行询问的过程中，记录询问内容的书面材料。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涉及劳动保障法律法规的行为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涉案当事人的陈述和辩解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劳动保障监察员的询问和调查</a:t>
                </a:r>
                <a:endParaRPr/>
              </a:p>
            </p:txBody>
          </p:sp>
        </p:grpSp>
        <p:grpSp>
          <p:nvGrpSpPr>
            <p:cNvPr id="8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性质：劳动保障监察询问笔录具有法律性、客观性和证据性。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法律性：询问笔录是劳动保障监察机构依法进行调查、检查的重要手段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客观性：记录的内容应当真实反映涉案当事人的陈述和辩解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证据性：询问笔录可以作为处理劳动保障违法案件的重要证据</a:t>
                </a:r>
                <a:endParaRPr/>
              </a:p>
            </p:txBody>
          </p:sp>
        </p:grpSp>
      </p:grpSp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劳动保障监察询问笔录的定义与性质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劳动保障监察询问笔录的重要性与意义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重要性：劳动保障监察询问笔录是劳动保障监察工作的重要环节，对于维护劳动者合法权益、规范用人单位行为具有重要意义。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及时发现和纠正劳动保障违法行为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为劳动保障监察机构提供处理案件的依据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保护涉案当事人的合法权益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意义：劳动保障监察询问笔录的制作和审查，有利于提高劳动保障监察工作的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效率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公正性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透明度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提高效率：有助于劳动保障监察机构快速了解案情，作出正确处理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公正性：确保涉案当事人的陈述和辩解得到客观记录，有利于公正处理案件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透明度：有利于加强劳动保障监察机构与涉案当事人之间的沟通，提高执法公信力</a:t>
            </a:r>
            <a:endParaRPr/>
          </a:p>
        </p:txBody>
      </p:sp>
      <p:cxnSp>
        <p:nvCxnSpPr>
          <p:cNvPr id="9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法律效力：劳动保障监察询问笔录具有法律效力，可以作为处理劳动保障违法案件的重要证据。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涉案当事人应当如实陈述和辩解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劳动保障监察机构应当依法进行调查、检查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询问笔录的内容可以作为审理案件的依据</a:t>
                </a:r>
                <a:endParaRPr/>
              </a:p>
            </p:txBody>
          </p:sp>
        </p:grpSp>
        <p:grpSp>
          <p:nvGrpSpPr>
            <p:cNvPr id="10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约束力：劳动保障监察询问笔录对涉案当事人具有约束力，当事人不得随意更改或否认询问笔录的内容。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当事人应当在询问笔录上签名或盖章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对询问笔录的内容有异议的，可以申请复核或更正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篡改或伪造询问笔录的，将承担相应的法律责任</a:t>
                </a:r>
                <a:endParaRPr/>
              </a:p>
            </p:txBody>
          </p: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劳动保障监察询问笔录的法律效力与约束力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100"/>
              <a:t>劳动保障监察询问笔录的制作流程与方法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制作准备：劳动保障监察员在进行询问前，应当做好充分的准备工作，确保询问笔录的制作顺利进行。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熟悉劳动保障法律法规和政策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了解案件的基本情况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准备询问提纲和调查计划</a:t>
                </a:r>
                <a:endParaRPr/>
              </a:p>
            </p:txBody>
          </p:sp>
        </p:grpSp>
        <p:grpSp>
          <p:nvGrpSpPr>
            <p:cNvPr id="1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注意事项：在制作询问笔录过程中，劳动保障监察员应当注意客观公正、耐心细致和保护隐私。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客观公正：记录的内容应当真实反映涉案当事人的陈述和辩解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耐心细致：询问过程中要保持耐心，确保当事人充分陈述和辩解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保护隐私：尊重涉案当事人的隐私权，避免在询问过程中泄露个人信息</a:t>
                </a:r>
                <a:endParaRPr/>
              </a:p>
            </p:txBody>
          </p: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劳动保障监察询问笔录的制作准备与注意事项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结构：劳动保障监察询问笔录通常包括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询问时间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询问地点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被询问人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询问内容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签名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等部分。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标题：简要说明询问笔录的主题和目的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询问时间：记录询问笔录的制作时间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询问地点：记录询问笔录的制作地点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询问人：记录负责询问的劳动保障监察员姓名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被询问人：记录涉案当事人的姓名、联系方式等基本信息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询问内容：详细记录涉案当事人的陈述和辩解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签名：涉案当事人在询问笔录上签名或盖章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内容：劳动保障监察询问笔录的内容应当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真实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清晰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真实：记录的内容应当如实反映涉案当事人的陈述和辩解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完整：询问笔录应当包括涉案当事人的基本信息、陈述和辩解等内容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清晰：询问笔录的文字应当简洁明了，便于阅读和理解</a:t>
            </a:r>
            <a:endParaRPr/>
          </a:p>
        </p:txBody>
      </p: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劳动保障监察询问笔录的结构与内容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制作技巧：劳动保障监察员在制作询问笔录过程中，应当掌握一定的制作技巧，以提高询问笔录的质量。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通俗易懂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的语言进行询问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涉案当事人陈述和辩解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的态度</a:t>
                </a:r>
                <a:endParaRPr/>
              </a:p>
            </p:txBody>
          </p:sp>
        </p:grpSp>
        <p:grpSp>
          <p:nvGrpSpPr>
            <p:cNvPr id="12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案例分析：通过具体的劳动保障监察询问笔录案例，分析询问笔录的制作过程、技巧和存在的问题。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案例一：涉及劳动合同纠纷的询问笔录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案例二：涉及社会保险缴费问题的询问笔录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案例三：涉及工资支付问题的询问笔录</a:t>
                </a:r>
                <a:endParaRPr/>
              </a:p>
            </p:txBody>
          </p:sp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劳动保障监察询问笔录的制作技巧与案例分析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劳动保障监察询问笔录的审查与质证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审查标准：劳动保障监察机构在审查询问笔录时，应当遵循客观公正、全面审查和证据效力等标准。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客观公正：审查过程中要保持中立，避免受到其他因素的影响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全面审查：审查询问笔录的内容、形式和程序是否符合法律规定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证据效力：审查询问笔录的真实性和合法性，以及作为证据的充分性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审查程序：劳动保障监察机构在审查询问笔录时，通常遵循受理审查、内容审查和结论审查等程序。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受理审查：对提交的询问笔录进行初步审查，确认符合受理条件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内容审查：对询问笔录的内容进行全面审查，确保真实性和合法性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结论审查：根据审查结果，作出审查结论，并通知当事人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劳动保障监察询问笔录的审查标准与程序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https://d.book118.com/077110025034006044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劳动保障监察询问笔录：理解与操作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2024-09-18T11:21:22.669</cp:lastPrinted>
  <dcterms:created xsi:type="dcterms:W3CDTF">2024-09-18T03:21:22Z</dcterms:created>
  <dcterms:modified xsi:type="dcterms:W3CDTF">2024-09-18T03:21:24Z</dcterms:modified>
</cp:coreProperties>
</file>