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EFBD7-A522-4DD4-80B7-8927202A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3E471-1632-4F81-8660-ADDA870CD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47228-C5AF-4F95-BE4D-E9FF9EA50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10162-1BED-4C65-85AE-ACDD3058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D33B5-B5D0-4E1A-8E0B-1A3529BA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C6D2E-6FC6-4B73-BC85-46B11E87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AC88C-5725-41DF-86FD-EB668BE6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C7FB3-9226-4BB0-BF8B-D7EA8FAF8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A7D79-7618-47C1-9975-78200F85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1299A-7012-4AC0-A3A1-AF7C30FE5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182FE-7D02-4171-BF41-338CD0A6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101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行测答题技巧总结版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言语理解与表达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数量关系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判断推理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常识判断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88" r="332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行测作为公务员等招聘考试的重要科目，要求考生在有限时间内完成大量题目，因此掌握答题技巧对于提高答题效率至关重要。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提高答题效率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行测考试通常时间紧、任务重，考生面临较大的压力。掌握答题技巧有助于考生在紧张的氛围中保持冷静，更好地应对考试。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应对考试压力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答题技巧能够帮助考生更准确地理解题意、更快速地找到正确答案，从而直接提升考试成绩。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提升成绩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通过掌握答题技巧，考生在考试中能够更从容地应对各种题型，有助于增强考生的自信心，形成良好的考试心态。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答题技巧往往涉及到对问题的多角度分析和创新思维的应用，有助于考生在解题过程中拓展思维，提高解决问题的能力。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答题技巧的重要性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言语理解与表达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理解上下文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在选词填空中，首先要仔细阅读题干，理解上下文的意思，把握文章的中心思想和情感色彩。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分析选项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根据上下文的意思，分析每个选项的词义、词性、用法等，排除明显不符合题意的选项。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善用排除法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在无法确定答案时，可以通过排除法，逐一排除不合适的选项，提高正确率。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选词填空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理解细节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针对文章中的重点细节和关键信息，要仔细阅读并理解其含义和作用，以便更好地回答问题。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推断隐含信息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有些问题的答案可能隐藏在文章的隐含信息中，需要通过推断和理解来得出正确答案。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把握主旨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在阅读片段时，要快速浏览全文，把握文章的主旨和中心思想，注意文章的结构和逻辑关系。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片段阅读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分析语句结构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分析语句的结构和语法关系，确定主语、谓语、宾语等成分，以便更好地组织语言。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恰当运用词汇和语法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根据题意和语句结构，恰当运用词汇和语法，表达出准确、流畅、得体的语句。同时要注意避免语病和歧义。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理解题意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在语句表达中，首先要仔细阅读题干，理解题目的意思和要求，明确需要表达的内容和情感色彩。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语句表达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数量关系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等差数列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识别数字间的等比关系，利用公比求出未知项。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等比数列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分数数列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组合数列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识别数列中的组合规律，如相加、相减、相乘、相除等。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识别数字间的等差关系，利用公差求出未知项。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将数列转化为分数形式，观察分子分母的变化规律。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数字推理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掌握基本的代数运算规则，如加减乘除、乘方开方等。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代数运算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根据题目条件列出方程，利用代数方法求解未知数。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方程求解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根据题目条件列出不等式，利用不等式性质求解未知数的范围。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不等式求解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将实际问题转化为数学问题，建立数学模型进行求解。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应用题建模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数学运算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判断推理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判断选项是否符合规律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根据找出的规律，判断选项是否符合该规律，选择正确答案。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观察图形特征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首先观察图形的形状、大小、颜色等特征，寻找规律。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分析图形变化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分析图形之间的变化，如旋转、翻转、叠加等，找出变化规律。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图形推理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https://d.book118.com/077111010032006031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2024-09-03T06:27:05.859</cp:lastPrinted>
  <dcterms:created xsi:type="dcterms:W3CDTF">2024-09-02T22:27:05Z</dcterms:created>
  <dcterms:modified xsi:type="dcterms:W3CDTF">2024-09-02T22:27:07Z</dcterms:modified>
</cp:coreProperties>
</file>