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0DF1-B0D6-43F0-9138-3E95581D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87338-3394-4FC7-8C8C-6D1EF03C6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E61A3-7646-4CFA-AB32-546FC9D8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37190-8E98-42BF-B37B-372D5B3DC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0C8FC-5A50-49A4-A104-F50A4934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C9225-1483-41BF-9318-1347FFB9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D5676-8F7D-4527-8577-141CF5B1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1A156-7D8C-476B-9A67-ACE8C143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7E62F-03D1-4A0B-BDF7-85186429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9036C-2D9E-4EFE-B4C7-CE90D05B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6BC1E-8DAF-472B-A9BF-6E4FF07E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2154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卫生防疫知识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个人卫生与防疫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公共卫生与防疫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卫生防疫基本知识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31" r="24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卫生防疫的定义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卫生防疫是指通过预防和控制措施，防止疾病的发生和传播，保障公众健康和公共卫生安全。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卫生防疫的重要性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人口流动的增加，疾病传播的速度和范围不断扩大，卫生防疫成为维护全球公共卫生安全的重要手段。有效的卫生防疫措施可以降低疾病发生率，减轻疾病对社会的危害，提高人民健康水平和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卫生防疫的定义与重要性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84" r="212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卫生防疫应以预防为主，通过提高公众的卫生意识和自我防护能力，采取科学有效的预防措施，降低疾病发生的风险。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卫生防疫应遵循科学原则，根据疾病的传播特点和流行病学规律，制定科学有效的防控策略和措施。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科学防控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卫生防疫工作应依法进行，遵守相关法律法规和政策规定，确保工作的合法性和规范性。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卫生防疫需要各部门、各地区之间的密切配合和联防联控，形成合力，共同应对公共卫生事件。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联防联控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卫生防疫的基本原则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古代卫生防疫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古代的卫生防疫措施主要包括隔离、消毒、焚烧尸体等简单手段，这些措施在当时起到了防止疾病传播的作用。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333" r="9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近代卫生防疫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随着医学科学的发展和公共卫生体系的建立，近代的卫生防疫措施更加科学和系统化。例如，疫苗的研发和应用在控制传染病方面发挥了重要作用。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现代卫生防疫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现代卫生防疫在技术和手段上更加先进和多样化，包括基因测序、大数据分析等新技术的应用，使得疾病监测和防控更加精准和高效。同时，国际合作在卫生防疫中也扮演着越来越重要的角色。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卫生防疫的历史与发展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呼吸道传染病及其预防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呼吸道传染病主要通过空气飞沫传播，预防措施包括戴口罩、勤洗手、保持社交距离等。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是指通过空气飞沫传播的疾病，如流感、麻疹、风疹等。这些疾病主要通过咳嗽、打喷嚏或说话时产生的飞沫传播。为了预防呼吸道传染病，应养成戴口罩、勤洗手、保持社交距离等良好卫生习惯。在公共场所和人员密集场所，特别需要加强防护措施，以降低感染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消化道传染病主要通过食物、水源和接触传播，预防措施包括注意饮食卫生、勤洗手、避免接触患者等。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染病是指通过食物、水源和接触传播的疾病，如霍乱、痢疾、甲型肝炎等。这些疾病主要通过污染的食物、水源或接触患者排泄物等途径传播。为了预防消化道传染病，应特别注意饮食卫生，避免食用不洁、未煮熟或污染的食物。勤洗手也是预防消化道传染病的重要措施，尤其是在处理食物和上厕所后。此外，避免与消化道传染病患者接触，如有疑虑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性传播疾病主要通过性接触传播，预防措施包括使用安全套、减少不安全性行为等。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疾病是指通过性接触传播的疾病，如淋病、梅毒、艾滋病等。这些疾病主要通过性行为或血液传播。为了预防性传播疾病，应使用安全套进行性行为，并尽量减少不安全性行为。同时，避免与已知患有性传播疾病的人发生性关系，如有疑虑或出现症状应及时就医检查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性传播疾病及其预防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血液传染病主要通过血液传播，预防措施包括避免与他人共用针头、注射器等锐器，以及注意个人卫生。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染病是指通过血液传播的疾病，如乙型肝炎、丙型肝炎、艾滋病等。这些疾病主要通过血液接触或血液制品传播。为了预防血液传染病，应避免与他人共用针头、注射器等锐器，以及注意个人卫生，如不共用牙刷、剃须刀等个人物品。如有疑虑或出现症状应及时就医检查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血液传染病及其预防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个人卫生与防疫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https://d.book118.com/077112154043006036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2024-09-11T04:32:55.394</cp:lastPrinted>
  <dcterms:created xsi:type="dcterms:W3CDTF">2024-09-10T20:32:55Z</dcterms:created>
  <dcterms:modified xsi:type="dcterms:W3CDTF">2024-09-10T20:32:57Z</dcterms:modified>
</cp:coreProperties>
</file>