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74E81-91F8-4C2B-A38E-1B515353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12437-BDDC-4825-B9CD-987FD056A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ADDB6-6EB1-4821-A2EE-AAE0E97E3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C652B-CF06-4F8B-8CE4-CA147D1A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06CB8C-07C1-4D4B-86A8-BE15E675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AB977-98A0-43A5-90D8-B15877453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CDF35C-9495-4A9D-88AF-1B08D7B8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CD99C-E68D-4577-A468-A2CE88550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774E7-AF3D-42A1-83A3-8DE679CF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C1A07-3BA0-46EE-A474-0A19BD158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85360-9B99-4893-9B88-705D353E2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3016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情态动词与愿意和可能性的表达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愿意的表达方式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可能性的表达方式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情态动词在句子中的位置与功能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情态动词的否定形式与疑问句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情态动词的时态与语态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情态动词是一种用来表达说话人对动作或状态的情态或态度的动词。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情态动词可分为基本情态动词（如can, may, must等）和半情态动词（如need, dare等）。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表达说话人的态度或情感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构成谓语的一部分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否定和疑问形式的构成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情态动词可以表达说话人对动作或状态的可能性、意愿、必要性等的态度或情感。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情态动词通常与实义动词一起构成谓语，表示动作或状态的情态或态度。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情态动词的否定形式通常在其后加not，疑问形式则将其置于句首。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shall/should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will/would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常见情态动词及其用法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表示能力、可能性或请求。例如：“I can swim.”（我会游泳。）“Could you help me?”（你能帮我吗？）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表示可能性、许可或祝愿。例如：“It may rain tomorrow.”（明天可能会下雨。）“You may go now.”（你现在可以走了。）“Might I borrow your pen?”（我可以借你的钢笔吗？）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表示必要性或强烈的建议。例如：“You must finish your homework.”（你必须完成作业。）“Must I go now?”（我现在必须走吗？）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表示建议、义务或将来时态。例如：“We shall meet at the station.”（我们将在车站见面。）“Should I wear a suit?”（我应该穿西装吗？）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表示意愿、习惯或将来时态。例如：“I will help you.”（我会帮助你。）“Would you like some coffee?”（你想喝点咖啡吗？）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愿意的表达方式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愿意表达的是主观上的愿望、意愿或倾向。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根据表达的强度和确定性，可分为强烈意愿、一般意愿和微弱意愿。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愿意的定义与分类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表达方式：常见的表达方式有“愿意”、“乐意”、“想”等。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我愿意帮你完成这个任务。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他很乐意接受这个邀请。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我想学习一门新的语言。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愿意的表达方式及示例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与“能”连用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与“应该”连用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与“会”连用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愿意与其他情态动词的连用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表示有义务并愿意做某事，如“我应该并愿意承担这个责任”。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表示有可能并愿意做某事，如“我会并愿意考虑你的建议”。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表示有能力并愿意做某事，如“我能并愿意帮助你”。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可能性的表达方式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可能性指的是某事发生的几率或概率。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可能性可分为确定可能性（如“一定会下雨”）和不确定可能性（如“可能会下雨”）。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可能性的定义与分类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使用情态动词“可能”、“也许”、“或许”等来表达不确定性。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“这道题也许有多种解法，我们可以再探讨一下。”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使用概率词汇，如“很有可能”、“不太可能”等来表达不同程度的可能性。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“明天可能会下雨，记得带伞。”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可能性的表达方式及示例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https://d.book118.com/077113016130006042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2024-09-16T02:31:56.057</cp:lastPrinted>
  <dcterms:created xsi:type="dcterms:W3CDTF">2024-09-15T18:31:56Z</dcterms:created>
  <dcterms:modified xsi:type="dcterms:W3CDTF">2024-09-15T18:31:57Z</dcterms:modified>
</cp:coreProperties>
</file>