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CCE1714-963A-435F-975B-B51130309F7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DB4F9-F266-4BAB-B917-2CAC33744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B50E5-A917-45BC-B058-184BCFE57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EA34C-678F-4CDF-9A68-D8DC6C008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8EE78-E58F-4D39-9590-110321AB1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875F4E-2692-4B20-8F6B-55E46845A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867A81-4B03-4381-BC43-6B375155F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C3FD87-BB2B-4B15-B6A5-25DD8E45F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6F020-64F4-438A-89FA-B7C33F581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249A0-85F1-40A1-8A0E-4586F56B2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1F4FF-2253-4AC0-B9E0-572EBB628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C288A-4B9D-41A5-BB55-04406A0F3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ACE8DDB-FFF3-4799-80E5-07A33D38FF7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EE108F8-F430-4898-BDA1-CCE77EDD238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13055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智慧城市的碳排放智能监管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智慧城市的碳排放智能监管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智慧城市的碳排放问题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智慧城市碳排放监管技术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智慧城市碳排放监管案例分析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智慧城市碳排放监管的挑战与对策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智慧城市的碳排放智能监管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https://d.book118.com/077113055046006054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智慧城市的碳排放智能监管</vt:lpstr>
      <vt:lpstr>目录</vt:lpstr>
      <vt:lpstr>第1章 智慧城市的碳排放智能监管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2024-09-28T13:54:20.029</cp:lastPrinted>
  <dcterms:created xsi:type="dcterms:W3CDTF">2024-09-28T05:54:20Z</dcterms:created>
  <dcterms:modified xsi:type="dcterms:W3CDTF">2024-09-28T05:54:22Z</dcterms:modified>
</cp:coreProperties>
</file>