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65B9F-023B-48F7-8CF0-2A29E2BC2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FB336-D4C4-497B-BD29-5DB4CB1FD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5B602-D6DF-45B4-8F5C-185B3DC89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9BC80-75DA-478B-B915-2A09F3972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4F68AB-6477-4351-AA16-4FB400DFB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7B9EAA-F0B5-4378-89F1-4D1223780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A38C7E-B6FA-4441-A3C9-07E195486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18641-91CD-4CAE-85A2-3885FBBA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FEE9D-33DE-4E25-BA66-9833D161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943CB-BDD7-40E8-B81F-E72A7C554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887F3-9592-4C16-B727-83456A982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4013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室外装饰疫情防疫演示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疫情背景与现状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室外装饰防疫措施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室外装饰施工过程中的防疫要点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应对疫情变化的策略调整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室外装饰行业在疫情防控中的责任与担当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疫情背景与现状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新型冠状病毒疫情概述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疫情起源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2019年底，新型冠状病毒（COVID-19）在中国武汉首次爆发，随后迅速蔓延至全球。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患者感染病毒后，可能出现发热、咳嗽、乏力、呼吸急促等症状，严重者可导致死亡。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新型冠状病毒主要通过飞沫传播和接触传播，人群普遍易感。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疫情对室外装饰行业的影响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工程延期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疫情导致全球供应链紊乱，许多装饰材料供应不足，价格上涨。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材料供应受阻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人力短缺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疫情期间，工人流动受限，许多装饰企业面临人力短缺的困境。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受疫情影响，许多室外装饰工程被迫暂停或延期，导致工程进度严重滞后。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经济复苏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随着疫情逐渐得到控制，各国经济开始复苏，室外装饰行业也有望逐步恢复。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全球范围内正在大规模开展疫苗接种工作，以降低感染率和重症率。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常态化防控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各国政府采取多种措施加强疫情防控，如佩戴口罩、保持社交距离、定期消毒等。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当前疫情防控形势分析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室外装饰防疫措施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所有进入施工现场的人员必须进行体温检测，并出示健康码。对于体温异常或健康码异常的人员，应立即禁止其进入施工现场，并按照相关规定进行上报和处理。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所有施工人员必须佩戴口罩、手套等个人防护用品，并定期更换。同时，要保持个人卫生，勤洗手、不随地吐痰等。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人员登记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对进出施工现场的人员进行实名登记，记录姓名、联系方式、进出时间等信息，以便追踪管理。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现场人员管理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施工材料防疫处理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材料采购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选择符合防疫要求的供应商，确保所采购的材料来自正规渠道，并具有相应的质量证明和防疫检测报告。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材料运输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在材料运输过程中，应采取必要的防护措施，如使用密封车辆进行运输、对车辆进行定期消毒等，以防止病毒在运输过程中传播。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材料存放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施工材料应存放在通风良好、干燥清洁的仓库内，避免潮湿和污染。同时，要定期对仓库进行清洁和消毒。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对施工现场的公共区域、办公区域、卫生间等场所进行定期消毒，使用有效的消毒剂杀灭病毒和细菌。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施工现场产生的垃圾应进行分类处理，及时清运并保持垃圾存放区域的清洁。对于可能携带病毒的垃圾，如使用过的口罩、手套等，应按照医疗废物进行处理。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保持施工现场的良好通风，有助于降低病毒在空气中的浓度，减少传播风险。在天气允许的情况下，可以开窗通风或使用排风扇等设备增加空气流通。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施工现场消毒与清洁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室外装饰施工过程中的防疫要点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施工人员应经常用肥皂和流动水洗手，或使用含有至少60%酒精的手消毒液。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避免用手触摸眼、鼻、口等部位，咳嗽或打喷嚏时用纸巾或肘部遮挡。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所有施工人员必须佩戴口罩，且需定期更换。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施工人员个人防护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施工人员之间应保持至少1米的安全距离，特别是在进行高空作业时。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减少聚集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分时段施工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避免多人同时聚集在一个区域进行施工，尽量分散作业。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可安排不同班次的施工人员错峰施工，减少人员密度。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保持安全距离与减少聚集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https://d.book118.com/077114013022006032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2024-09-04T18:30:27.927</cp:lastPrinted>
  <dcterms:created xsi:type="dcterms:W3CDTF">2024-09-04T10:30:27Z</dcterms:created>
  <dcterms:modified xsi:type="dcterms:W3CDTF">2024-09-04T10:30:30Z</dcterms:modified>
</cp:coreProperties>
</file>