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F5F43-0E96-4B6A-80D9-1C9BDBDD4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2E40-24F3-4B60-B85C-23717AE46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88E03-31CB-4234-A7C6-8764DB052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8BB972-015F-4F7B-9734-205C66014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4B10A1-94EF-4B07-9391-68F03D3A8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45D41D-A8E9-45C6-B7FC-46E37DEF4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B17332-9B29-47EC-8CFD-B972E0EE2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511CD6-2914-4113-B006-693ECDA49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F65F0A-467C-498B-AB9C-42199D452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070A7B-17FA-45AB-94AC-21D1D218A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28BA76-DEF0-4A17-A820-68C62F0C9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11501304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公共场所垃圾分类的共同维护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公共场所垃圾分类挑战与问题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各方责任与角色定位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实践案例与经验分享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48" b="79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522" b="10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7345" b="2734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垃圾分类普及程度不足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目前，我国大部分城市的垃圾分类普及程度仍然较低，许多居民对垃圾分类的重要性和方法缺乏了解。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分类设施不完善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部分公共场所的垃圾分类设施设置不规范，分类标识不清晰，给居民投放垃圾带来不便。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分类效果不佳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由于缺乏有效的监管和激励机制，部分居民在公共场所随意投放垃圾，导致分类效果不佳。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公共场所是居民日常生活的重要场所，在这里进行垃圾分类有助于培养居民的环保意识和分类习惯，进而推广至全社会。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垃圾分类可以减少污染、节约资源，是保护环境的重要措施。在公共场所进行垃圾分类，有助于减轻环境压力，提升城市形象。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促进资源回收利用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通过垃圾分类，可以将可回收资源进行有效利用，减少资源浪费，同时降低垃圾处理成本。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42" r="1254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500" r="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公共场所垃圾分类重要性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国家政策引导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近年来，国家出台了一系列政策法规，推动垃圾分类工作在全国范围内的开展。例如，《生活垃圾分类制度实施方案》等文件明确了分类的目标、原则和方法。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地方政府实施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各地政府积极响应国家政策，制定适合本地区的垃圾分类实施方案和管理办法，加强分类设施建设、监管和宣传等工作。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社会组织和媒体宣传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社会组织和媒体在垃圾分类宣传中发挥了重要作用。他们通过举办各种活动、发布公益广告等方式，提高居民对垃圾分类的认知度和参与度。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政策法规及推动力量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公共场所垃圾分类挑战与问题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人流量大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公共场所如商场、车站等通常人流量较大，垃圾产生量也相对较多，分类工作量大。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垃圾种类繁杂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公共场所垃圾种类多样，包括生活垃圾、餐厨垃圾、有害垃圾等，分类难度较大。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空间限制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部分公共场所空间有限，难以设置足够的垃圾分类设施，影响分类效果。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公共场所特点及分类难度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部分居民在公共场所对垃圾分类的参与度不高，缺乏主动性和积极性。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参与度低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部分居民对垃圾分类的重要性和必要性认识不足，缺乏分类意识。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意识不强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750" r="12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针对公共场所垃圾分类的宣传教育不足，居民缺乏相关知识和技能。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教育宣传不足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居民参与度和意识不足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部分公共场所缺乏有效的垃圾分类管理机制，责任主体不明确，管理混乱。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管理机制不健全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监管不到位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167" r="18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缺乏有效奖惩机制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相关部门对公共场所垃圾分类的监管力度不够，存在监管缺失和漏洞。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缺乏有效的奖惩机制来激励和约束相关主体参与垃圾分类，导致分类效果不佳。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管理机制不完善及监管缺失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各方责任与角色定位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https://d.book118.com/077115013042006035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2024-09-09T15:00:31.096</cp:lastPrinted>
  <dcterms:created xsi:type="dcterms:W3CDTF">2024-09-09T07:00:31Z</dcterms:created>
  <dcterms:modified xsi:type="dcterms:W3CDTF">2024-09-09T07:00:33Z</dcterms:modified>
</cp:coreProperties>
</file>