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3E9FD-C25A-472D-8ADB-6E5EF99F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14DD5-79DF-419C-AE07-93BBC348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93811-8D9A-4F9E-998C-31EE3A8E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53AF9-585B-4557-A628-06AE6D62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162DE-7D27-4F0A-971E-0BEDC817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F8433-E752-47A2-8E73-392824FB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E7057-2C46-4342-A9E8-9A9F6E721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EE395-7987-4408-949E-77D8A483B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09D03-869B-467F-B04D-2C018ABAE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31ACD-490D-4791-B9E4-AE18C3B56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4593E-AC7C-4896-9391-4049A79A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5060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UGN80运动仿真教程</a:t>
            </a:r>
            <a:endParaRPr lang="en-US" sz="5175" b="1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UGN80运动仿真基础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模型建立与导入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运动副定义与约束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驱动力与运动分析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机构优化设计与分析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案例实践与操作演示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仿真技术的重要性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随着计算机技术的发展，仿真技术在各个领域的应用越来越广泛。UGN80运动仿真软件是一款功能强大的仿真工具，可以帮助用户进行复杂的运动系统设计和分析。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教程的目的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本教程旨在帮助用户熟悉UGN80运动仿真软件的基本操作和功能，掌握运动系统建模、仿真和分析的方法，提高用户的设计和分析能力。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本教程将详细介绍UGN80运动仿真软件的基本操作、运动系统建模、仿真设置、结果分析和优化等方面的内容。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教程内容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教程共分为多个章节，每个章节都围绕一个特定的主题进行展开，包括软件介绍、基本操作、建模方法、仿真设置、结果分析和优化等。每个章节都包含详细的步骤说明和实例演示，以帮助用户更好地理解和掌握相关知识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教程结构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教程内容和结构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UGN80运动仿真基础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运动仿真的定义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运动仿真是一种基于计算机技术的模拟分析方法，用于预测和评估机械系统的运动性能。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运动仿真的应用领域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运动仿真广泛应用于汽车、航空航天、机器人、机械制造等领域，用于优化设计方案、减少实验次数、提高产品性能等。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运动仿真的重要性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通过运动仿真，可以在设计阶段预测产品的运动性能，及时发现潜在问题，从而缩短开发周期、降低开发成本、提高产品质量。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运动仿真概述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UGN80软件介绍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UGN80软件适用于各种需要进行运动仿真的领域，如汽车、航空航天、机器人、机械制造等。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UGN80软件应用领域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UGN80是一款专业的运动仿真软件，提供全面的运动仿真解决方案，支持多体动力学、刚柔耦合动力学、控制系统仿真等多种仿真类型。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UGN80软件概述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UGN80软件具有操作简便、功能强大、仿真精度高等特点，支持多种CAD软件接口，方便用户进行数据交换和协同设计。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UGN80软件特点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根据实际需求，建立机械系统的三维模型，并定义各部件之间的连接关系和运动约束。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建立运动模型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根据仿真需求，设置仿真时间、步长、求解器等参数，以及各部件的材料属性、摩擦系数等物理参数。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设置仿真参数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运行仿真程序，观察机械系统的运动过程，记录关键数据，如位移、速度、加速度等。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进行运动仿真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对仿真结果进行分析和处理，评估机械系统的运动性能，发现潜在问题，提出优化建议。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分析仿真结果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运动仿真工作流程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模型建立与导入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使用UGN80建模工具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掌握UGN80基本建模操作，如拉伸、旋转、扫描等，以构建三维实体模型。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参数化设计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运用参数化建模技术，通过调整参数快速修改模型，提高设计效率。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曲面造型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学习曲面造型方法，如放样、扫掠、网格曲面等，创建复杂曲面模型。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建立三维模型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支持的文件格式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导入已有模型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了解UGN80支持的导入文件格式，如STEP、IGES、STL等。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导入操作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掌握导入模型的步骤和方法，确保模型正确导入UGN80环境。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对导入的模型进行检查，修复可能存在的错误或缺陷。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模型检查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针对导入模型中存在的问题，如破面、重叠等，运用UGN80修复工具进行修复。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模型修复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根据仿真需求，对复杂模型进行适当简化，以提高仿真效率。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模型简化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去除模型中不必要的细节和特征，减少仿真计算量。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几何清理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模型修复与简化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运动副定义与约束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运动副类型及选择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旋转副（Revolute Joint）：允许两个刚体绕公共轴线旋转。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滑动副（Prismatic Joint）：允许两个刚体沿公共轴线滑动。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圆柱副（Cylindrical Joint）：允许一个刚体绕公共轴线旋转，另一个刚体沿公共轴线滑动。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平面副（Planar Joint）：限制两个刚体在平面内运动。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固定副（Fixed Joint）：将两个刚体固定在一起，不允许相对运动。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球面副（Spherical Joint）：允许两个刚体绕公共球心进行任意旋转。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直接定义法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在UGN80中直接选择运动副类型，指定连接的两个刚体和约束条件。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约束转换法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先定义两个刚体之间的约束，然后通过约束转换功能将其转换为运动副。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模板定义法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使用UGN80提供的运动副模板，快速定义常见的运动副类型。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运动副定义方法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限制两个刚体之间的相对转角，可以设置最小和最大转角范围。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约束类型及设置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角度约束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限制两个刚体之间的相对距离，可以设置最小和最大距离范围。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距离约束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保持两个刚体的某个平面或轴线平行。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平行约束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保持两个刚体的某个平面或轴线垂直。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垂直约束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限制一个刚体的某个点始终位于另一个刚体的某条直线上。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点在线上约束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限制一个刚体的某个点始终位于另一个刚体的某个平面上。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点在面上约束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驱动力与运动分析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05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https://d.book118.com/077115060010006035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2024-09-09T06:31:03.437</cp:lastPrinted>
  <dcterms:created xsi:type="dcterms:W3CDTF">2024-09-08T22:31:03Z</dcterms:created>
  <dcterms:modified xsi:type="dcterms:W3CDTF">2024-09-08T22:31:05Z</dcterms:modified>
</cp:coreProperties>
</file>