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EC8B0-3046-4817-82B4-3EDC1719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C0B2F-ACAD-4E4F-BF58-317609D4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8A5AF-FD06-42BA-8E1B-8B3E0E089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52585-ECD7-451B-8FC5-5B75CA79F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0F568-D7CC-4DDC-8ED2-AFA70322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57850-8EFC-4E85-8937-B360E901C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2DAD2-70F4-4FE1-810E-16DEFDA8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2F2CC-11D8-4664-98F9-4BF8D404A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6FF74-0830-4B72-A60D-D7C9A38A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6E129-2D33-43ED-906A-C8E3C70A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0FD0A-6BAE-46DE-962C-177C6F75E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1510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安全生产培训演讲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事故预防与应急处理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安全生产文化与意识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安全生产基本概念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安全生产是指在生产经营活动中，为避免人员伤害和财产损失而采取的一系列措施和管理活动。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安全生产是保障员工生命安全、企业稳定发展和维护社会和谐的重要基础，是实现可持续发展的必要条件。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国家安全生产法律法规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地方安全生产法规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安全生产标准与规范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包括《安全生产法》、《职业病防治法》等，对企业安全生产提出明确要求和规范。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根据各地实际情况制定，更具体地规范企业安全生产行为。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针对不同行业和领域制定的安全生产标准，包括设备安全、作业环境等方面的要求。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科学管理原则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从严治理原则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责任追究原则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对安全生产违法行为要严格依法处理，强化监督和执法力度。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运用科学的方法和手段进行安全管理，提高安全管理的科学性和有效性。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强调预防措施的重要性，通过科学管理和技术手段降低事故发生的概率。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对安全生产事故要严格追究相关责任人的法律责任。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安全生产操作规范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进入作业现场应佩戴安全帽、防护眼镜等个人防护用品，并检查作业工具是否完好。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高处作业应使用安全带或安全网，并遵守高处作业相关规定。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操作机械设备时应遵循操作规程，禁止违章操作。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作业前应对设备进行检查，确保设备处于良好状态，并定期进行维护保养。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作业安全规范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操作人员应经过专业培训，熟悉设备的结构、性能和工作原理。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设备安全操作规程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操作人员应经过专业培训，熟悉设备的结构、性能和工作原理。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操作人员应经过专业培训，熟悉设备的结构、性能和工作原理。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操作人员应经过专业培训，熟悉设备的结构、性能和工作原理。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危险源是指可能导致人员伤亡或财产损失的潜在不安全因素。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企业应建立危险源管理制度，定期进行危险源辨识、评估和控制。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员工应了解危险源的危害程度和应急处理措施，掌握自救互救技能。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企业应加强危险源监控，及时发现和消除不安全因素，确保安全生产。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事故预防与应急处理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事故预防措施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确保设备处于良好状态，及时维修或更换损坏的部件。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员工应严格遵守安全操作规程，避免因操作不当导致事故。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提高员工的安全意识和技能，使其了解如何预防事故。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应急预案制定与实施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针对可能发生的事故制定应急预案，明确应对措施和责任人。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组织员工进行应急演练，提高应对突发事件的反应速度和协调配合能力。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确保现场配备足够的应急物资，以便在紧急情况下迅速采取措施。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配备应急物资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https://d.book118.com/077115102140006040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2024-09-13T06:27:41.109</cp:lastPrinted>
  <dcterms:created xsi:type="dcterms:W3CDTF">2024-09-12T22:27:41Z</dcterms:created>
  <dcterms:modified xsi:type="dcterms:W3CDTF">2024-09-12T22:27:43Z</dcterms:modified>
</cp:coreProperties>
</file>