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E61D9-6BEE-4313-8877-7FE47DBE3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4F445-C84D-4488-81CF-4A6602EF0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C3AD2-3033-463F-A675-AB0273A00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8BB75-B7A9-49E2-AD7A-12E4370C5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2BA959-0067-4B63-A44E-380F810E8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B84AE0-4D28-4300-B1A1-9125698CE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8B22B3-6E42-4F18-9E21-D71AE6DDD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27454-FC02-4993-8551-99D45355D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D0E7C-1B86-4ABF-BA77-ED7409222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A1F23-1F0D-4B68-B0FA-358DE2631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BB86A-6A40-4AE3-AD87-28C738460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160361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医院重点学科建设实施方案中的疾病防控与公共卫生工作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疾病防控工作现状与挑战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公共卫生工作重点与举措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学科交叉融合在疾病防控和公共卫生中作用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创新驱动发展战略在疾病防控和公共卫生领域实践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提升医院疾病防控能力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通过重点学科建设，提高医院对疾病的预防、监测和控制能力，有效应对突发公共卫生事件。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推动公共卫生工作发展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将医院重点学科建设与公共卫生工作相结合，促进医院在公共卫生领域的全面发展。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通过优化学科建设和加强公共卫生工作，提高医院医疗服务水平，满足人民群众日益增长的健康需求。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624" b="862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介绍医院重点学科建设的现状，包括学科设置、人才队伍、科研能力等方面。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详细阐述医院在疾病防控方面的工作，包括传染病监测、预防接种、健康教育等方面。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疾病防控工作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全面介绍医院在公共卫生领域的工作，包括卫生应急、慢性病管理、健康促进等方面。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公共卫生工作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阐述医院在疾病防控与公共卫生工作方面的合作与交流情况，包括与国内外相关机构的合作与交流经验。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疾病防控工作现状与挑战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随着全球化进程加速，国际间人员流动频繁，疾病跨国传播的风险增加，对医院疾病防控工作提出了更高的要求。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全球化背景下的疾病传播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近年来，新发传染病不断出现，如埃博拉病毒、寨卡病毒等，这些疾病的传播速度快、范围广，对医院的应急反应和防控能力构成了严峻挑战。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新发传染病的威胁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随着人口老龄化和生活方式的改变，慢性病如心血管疾病、糖尿病等发病率不断上升，医院需要更多的资源和精力来进行慢性病的防控和管理。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慢性病负担加重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当前疾病防控形势分析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部分医院在疾病防控方面存在体系不完善的问题，如缺乏专业的防控团队、设备设施不足等，导致防控工作难以有效开展。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防控体系不完善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医院与疾控机构之间的协同合作不够紧密，信息沟通不畅，影响了防控工作的整体效果。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医防协同不紧密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公众对疾病防控的认知度不足，缺乏自我防护意识和能力，增加了疾病传播的风险。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公众认知度不足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完善防控体系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医院应建立健全的疾病防控体系，包括专业的防控团队、完善的设备设施等，确保防控工作有序进行。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加强医防协同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医院应与疾控机构加强协同合作，建立定期会商和信息共享机制，共同应对疾病威胁。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提升公众认知度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医院应积极开展健康教育和宣传工作，提高公众对疾病防控的认知度和自我防护能力。同时，加强与媒体的沟通合作，及时发布权威信息，消除公众的恐慌和误解。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应对策略及措施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公共卫生工作重点与举措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建立健全的公共卫生服务网络，包括预防保健、应急救治、健康教育等各个环节，确保服务的全面性和连续性。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构建完善的公共卫生服务体系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通过引进、培养等方式，提高公共卫生人才的专业素质和服务能力，打造一支高素质、专业化的公共卫生人才队伍。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加强公共卫生人才队伍建设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加大对公共卫生服务设施的投入，改善服务条件，提高服务质量，满足人民群众日益增长的公共卫生服务需求。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强化公共卫生服务设施建设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公共卫生服务体系建设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严格执行传染病报告制度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依法依规及时报告传染病疫情，确保信息的准确性和时效性，为防控工作提供科学依据。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强化传染病防控措施落实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根据传染病疫情的变化和防控工作的需要，及时调整和完善防控措施，提高防控效果。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加强传染病监测网络建设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完善传染病监测网络，提高监测的敏感性和准确性，及时发现和控制传染病的传播。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传染病监测与报告制度完善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加强重点人群健康教育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针对不同人群的特点和需求，开展有针对性的健康教育活动，提高重点人群的健康素养和健康水平。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深入开展健康知识宣传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通过多种形式开展健康知识宣传，提高人民群众的健康意识和自我保健能力。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推进健康促进活动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组织开展丰富多彩的健康促进活动，如健康讲座、义诊、健康咨询等，引导人民群众树立健康的生活方式。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健康教育与促进活动开展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https://d.book118.com/077116036111006050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2024-09-23T03:04:21.296</cp:lastPrinted>
  <dcterms:created xsi:type="dcterms:W3CDTF">2024-09-22T19:04:21Z</dcterms:created>
  <dcterms:modified xsi:type="dcterms:W3CDTF">2024-09-22T19:04:23Z</dcterms:modified>
</cp:coreProperties>
</file>