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1216B-B891-45C7-B4F0-66A482D53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445B6-0E3F-444E-855E-D4C75AC3B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7D31E-05B1-4480-9500-261B570C8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34C56-8D1C-4275-9629-10C5A2A0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61EFF-EB81-419D-8148-D1EA454E2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4AA681-6E6A-4543-A479-FA9E5246A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20D9BD-9955-4DFB-958C-770BA8ADD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358A2-8AC5-4C31-A4AA-760C3AF78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C0A83-C814-4AEA-A969-FE0123F2C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5D1CC-CCD8-456E-9A8E-96D54587F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4B00B-03BD-42BD-8951-CA625157F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20000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营销问题分析及对策研究报告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对策研究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对策实施与效果评估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7" b="1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当前市场营销环境的变化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随着互联网和社交媒体的普及，营销环境发生了深刻变化，需要适应新的市场趋势和消费者行为。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企业面临的营销挑战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企业在市场竞争中面临诸多挑战，如品牌建设、市场份额提升、消费者忠诚度培养等。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营销策略调整的必要性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为了应对市场变化和竞争压力，企业需要不断调整和优化营销策略，提高营销效果。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79" r="184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通过对企业营销问题的深入分析，提出针对性的解决对策，帮助企业提升营销效果和市场竞争力。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为企业在复杂多变的营销环境中提供有效的策略指导，促进企业可持续发展和提高市场地位。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缺乏有效的竞争策略，无法在市场中脱颖而出，难以吸引和留住客户。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品牌形象模糊，缺乏独特性和辨识度，难以在消费者心中形成良好印象。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目标市场定位不准确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营销策略未能准确识别目标客户群体，导致产品或服务无法满足潜在客户需求。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未能有效整合各类营销渠道，导致信息传递受阻，影响营销效果。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促销活动缺乏创意和吸引力，难以激发消费者购买欲望。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未能有效维护客户关系，导致客户流失和忠诚度下降。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团队成员之间沟通不充分，影响团队协作和执行力。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团队沟通不畅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部分团队成员缺乏必要的专业技能和经验，影响营销活动的专业性和效果。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缺乏有效的激励机制，难以激发团队成员的积极性和创造力。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激励机制不完善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营销团队问题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对策研究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重新评估目标市场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创新营销手段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制定差异化策略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优化营销策略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针对企业营销策略中存在的问题，提出具体的优化建议和措施，以提高营销效果。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探索新的营销手段，如社交媒体营销、内容营销等，以扩大品牌知名度和吸引潜在客户。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对目标市场进行重新评估，明确目标客户群体，提高营销活动的针对性和有效性。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根据不同客户群体的需求和特点，制定差异化的营销策略，以满足不同客户的需求。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https://d.book118.com/077120000021006043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2024-09-16T19:40:17.548</cp:lastPrinted>
  <dcterms:created xsi:type="dcterms:W3CDTF">2024-09-16T11:40:17Z</dcterms:created>
  <dcterms:modified xsi:type="dcterms:W3CDTF">2024-09-16T11:40:19Z</dcterms:modified>
</cp:coreProperties>
</file>