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734FC-2F9B-4D03-BCF4-FAEF56A0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4DFA2-9AF8-4D1F-A1BB-479EF8922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37DBC-EB43-4F99-A33B-AFE31C82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5663A-721F-45F4-9FF9-B70932D2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1FDE1-0E67-4CB3-B279-FF552C02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D1A72-2728-4C7B-8B81-6BF2609A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4996E-3CCF-4605-AC9D-2E3EED43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B0D84-CFE0-4586-B609-C390D6151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93668-8482-4EAA-B4EB-B9AAABC5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69206-F777-4821-A1A1-9BFCC5A1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E4789-CA29-44D2-A9E9-BDF27EBCD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0051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营销策略与品牌传播总结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设定明确的销售目标，包括销售量、销售额、市场份额等。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提升品牌知名度、美誉度和忠诚度，塑造品牌形象。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拓展销售渠道，提高渠道效率，降低渠道成本。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明确产品在市场中的定位，包括目标消费者、产品特点、竞争优势等。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根据消费者需求、购买行为等因素将市场划分为不同的细分市场，制定相应的营销策略。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识别主要的竞争对手，了解其产品特点、市场份额、营销策略等。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根据竞争对手的情况，制定相应的竞争策略，包括差异化策略、成本领先策略等。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品牌核心价值应具有独特性和差异性，与竞争对手形成鲜明对比。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品牌核心价值应能引起目标消费者的共鸣，触动他们的情感。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品牌核心价值应具有可持续性，能长期保持对消费者的吸引力。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通过独特的标志、色彩、字体等视觉元素塑造品牌形象。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通过企业及其员工的行为举止和传播活动来展现品牌形象。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听觉识别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利用声音、音乐等元素增强品牌形象的传播效果。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通过精准的品牌定位，占据消费者心智中的有利位置。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运用多元化的传播手段，持续加深消费者对品牌的认知和记忆。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提供优质的产品和服务体验，让消费者在实际使用中感受到品牌价值。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消费者心智占领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根据市场需求和竞争状况，合理规划产品线，形成互补或增强的产品组合。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明确产品的目标市场和消费者群体，以及产品在市场中的竞争地位。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持续进行市场调研，了解消费者需求和行业趋势，不断推出创新产品。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综合考虑成本、市场需求、竞争状况等因素，选择合适的定价方法，如成本导向、市场导向或竞争导向定价。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根据市场反馈和竞争状况，适时调整价格策略，以保持竞争优势和实现定价目标。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根据产品策略和市场定位，制定合理的定价目标，如市场份额、利润最大化等。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https://d.book118.com/077120051166006030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2024-09-02T20:10:15.150</cp:lastPrinted>
  <dcterms:created xsi:type="dcterms:W3CDTF">2024-09-02T12:10:15Z</dcterms:created>
  <dcterms:modified xsi:type="dcterms:W3CDTF">2024-09-02T12:10:17Z</dcterms:modified>
</cp:coreProperties>
</file>