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A8C1F-69B1-43E9-B407-C72AF021E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B370A-9BA2-46FA-9421-2E2C54F7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2C8FA-3C04-4170-B9F5-B8C5EBD0F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E0F4-7CA0-4404-80A8-1E79E499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D8EEE-3DCA-485C-ACCA-79CFD73D2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36386-4596-43F9-AD89-172B7FBC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C9000-85B9-4377-9DBF-336F03F2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45DC4-03AA-4E1D-9D8D-811E25C1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D9512-D3AB-47D7-91CA-1AE181C5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DFE4E-7BC4-46AD-ABD2-F5BB207F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9F065-3AA0-4132-BF69-421955171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0060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教师工作职责培训课件课堂管理与组织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组织有效的教学活动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提升学生参与度与积极性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提升教师课堂管理能力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通过培训，使教师掌握有效的课堂管理技巧和方法，提高教学效果和学生学习成果。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随着教育改革的不断深入，教师需要不断更新教学观念，提高课堂组织能力，以适应新的教学要求。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良好的课堂管理和组织能够为学生创造一个积极、和谐的学习环境，有利于学生的全面发展。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课堂管理理论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课堂组织技巧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学生行为管理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探讨如何应对学生的问题行为、建立积极的师生关系、促进学生的自律和自主发展等方面的策略。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讲解如何制定教学计划、安排教学内容、激发学生的学习兴趣和积极性等方面的技巧。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介绍课堂管理的基本概念、原则和方法，帮助教师建立正确的课堂管理理念。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通过案例分析、角色扮演、小组讨论等方式，让教师在实践中学习和掌握课堂管理与组织的技巧和方法。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教师职业道德规范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教师应严格遵守国家法律法规和教育部门的相关规定，以身作则，为学生树立良好榜样。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教师应热爱教育事业，具有高度的职业责任感和使命感，致力于培养德智体美全面发展的社会主义建设者和接班人。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教师应关心爱护全体学生，尊重学生人格，平等公正对待学生，对学生严慈相济，做学生良师益友。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关爱学生成长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精心备课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组织课堂教学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教育教学工作职责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教师应认真备课，编写教案，明确教学目标、重点难点、教学方法和手段等，确保课堂教学质量。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教师应遵循教育规律和学生认知特点，采用多种教学方法和手段，激发学生的学习兴趣和主动性，提高课堂教学效果。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教师应根据教学大纲和学生实际情况，制定切实可行的教学计划，并按时完成教学任务。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教师应关注学生思想动态，及时进行心理疏导和思想教育，引导学生树立正确的世界观、人生观和价值观。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教师应认真履行班主任职责，制定班级工作计划，加强班级日常管理，营造良好的班风和学风。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教师应主动与学生家长保持联系，及时反馈学生在校表现和学习情况，共同关注学生的成长进步。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科研与学术职责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教师应积极参与教育教学课题研究，探索教育教学规律和方法，提高教育教学水平。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发表学术论文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教师应结合自己的工作实践和研究成果，积极撰写学术论文，参加学术交流和研讨活动。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推动学术交流与合作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教师应加强与同行之间的交流与合作，分享教育教学经验和成果，促进教育事业的共同发展。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布置整洁、美观的教室环境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保持教室干净、整洁，合理布置座位和教具，营造舒适的学习空间。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提供丰富的教学资源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准备充足的教学材料、辅助工具和多媒体资源，以满足不同学生的学习需求。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营造积极、和谐的课堂氛围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建立师生间相互尊重、信任的关系，鼓励学生积极参与课堂活动。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创造良好的课堂环境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妥善处理突发事件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遇到突发事件时，保持冷静，迅速采取适当措施，确保学生安全。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制定明确的课堂规则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与学生共同制定并遵守课堂规则，确保课堂活动的顺利进行。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有效管理学生行为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采用积极的方法引导学生遵守纪律，及时纠正不良行为，保持课堂秩序。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维持课堂纪律与秩序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鼓励学生积极参与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给予学生充分的表达机会，鼓励他们积极发言、提问和分享观点。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促进小组合作与交流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组织学生进行小组合作学习和交流，培养他们的团队协作精神和沟通能力。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设计生动有趣的教学活动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运用多样化的教学方法和手段，设计有趣的教学活动，激发学生的学习兴趣。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激发学生参与和互动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识别问题行为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密切观察学生的行为表现，及时发现并识别潜在的问题行为。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采取适当的干预措施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针对不同程度的问题行为，采取适当的干预措施，如提醒、让学生暂时离开课堂、与学生进行私下谈话等。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与家长保持沟通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与家长保持密切联系，及时反馈学生在课堂上的表现和问题行为，共同协助学生改进。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有效应对课堂问题行为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https://d.book118.com/077120060066006033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2024-09-06T22:09:50.743</cp:lastPrinted>
  <dcterms:created xsi:type="dcterms:W3CDTF">2024-09-06T14:09:50Z</dcterms:created>
  <dcterms:modified xsi:type="dcterms:W3CDTF">2024-09-06T14:09:53Z</dcterms:modified>
</cp:coreProperties>
</file>