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D54EFD-D24B-47CC-BDA0-017A75678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53C1E-5236-429B-8CEC-6C72F4B4C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AF9B94-033B-4F1F-9644-58F26A03E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5A2B35-9D05-4D42-88B7-DCF1C0C6F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CFB092-7204-416F-8051-1CE09919E2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3964DA-BDFF-4BA8-8869-E2235A2752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E0840-047C-4DFA-B80D-C37A6144B0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8677B-B9F3-416B-8A16-9D54DA3C42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EDFCCA-6F17-43DA-8DEA-B9AE33BB6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22D8E-248D-435B-9D11-614D9F029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23E25-4E9F-4B64-80DB-4DADBD621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2010015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管理学学习心得体会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管理学课程介绍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管理学理论学习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管理学实践体验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管理学学习心得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管理学学习建议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管理学课程介绍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管理学是一门研究组织、领导、协调和控制等管理活动的学科，旨在提高组织的效率和效果。</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管理学涉及组织结构、战略规划、人力资源管理、市场营销等方面的内容，涵盖了组织运营的各个方面。</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管理学的基本概念包括计划、组织、领导和控制，这些概念是管理实践中不可或缺的要素。</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管理学的发展经历了科学管理、人际关系、系统理论和创新管理等多个阶段。</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管理学的发展历程反映了人们对组织管理的不断深入认识和实践。</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科学管理阶段强调效率和工作方法的标准化，人际关系阶段关注员工关系和组织文化建设，系统理论阶段强调组织的整体性和环境适应性，创新管理阶段则强调变革和创新。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管理学与其他学科的关系</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管理学与经济学、心理学、社会学等学科密切相关，这些学科都对管理学的发展产生了影响。</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经济学为管理学提供了资源分配和利用的理论基础，心理学则关注个体行为和心理过程，社会学则关注组织与社会的关系和互动。</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管理学与其他学科的交叉融合有助于深入理解组织管理的复杂性和多样性。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管理学理论学习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83" r="152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科学管理理论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强调通过科学方法提高生产效率和组织效能，注重工作分析和标准化操作。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行政管理理论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主张组织结构的层级制和专业化分工，强调组织效率和稳定性。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官僚制组织理论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强调组织的正式结构和规章制度，追求组织效率和稳定性。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古典管理理论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人际关系理论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关注员工的社会需求和人际关系，强调通过满足员工需求提高工作满意度和组织效能。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激励理论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研究如何激发员工的积极性和创造力，提出多种激励方法和手段。</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领导理论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探讨领导行为和领导风格对员工的影响，研究有效领导的方式和途径。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行为科学理论</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战略管理理论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关注组织的长期发展和竞争优势，强调制定和实施战略的重要性。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组织文化理论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研究组织文化的形成和影响，强调组织文化的建设和变革。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创新与创业管理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关注组织的创新能力和创业精神，研究如何推动组织的创新和变革。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现代管理理论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运用管理学理论指导组织变革与发展，帮助组织适应外部环境变化。</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组织变革与发展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运用管理学理论指导人力资源管理实践，提高员工绩效和组织效能。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人力资源管理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运用管理学理论指导市场营销和战略管理实践，提升组织的竞争力和市场份额。</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市场营销与战略管理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管理学理论的应用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管理学实践体验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https://d.book118.com/077120100153006051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2024-09-25T03:23:14.508</cp:lastPrinted>
  <dcterms:created xsi:type="dcterms:W3CDTF">2024-09-24T19:23:14Z</dcterms:created>
  <dcterms:modified xsi:type="dcterms:W3CDTF">2024-09-24T19:23:16Z</dcterms:modified>
</cp:coreProperties>
</file>