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7F210-B305-4283-8118-0EB74398B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4FE8C-A8F1-4F7D-857A-C2F2F157F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D8875-E31A-4143-B39C-A080977D0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A9358-E318-43EF-8B7D-9DFCAD047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3A795C-3F49-4F3C-9FB5-45156E0E7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35ACFB-859C-4606-B74F-42B3C89E9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D5218-4A63-4FD2-AC0A-346C8966A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1F500-5E01-4954-8334-02ACC8AAA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8416E-35CA-40FE-9183-49298C971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72CC8-F2B0-40FB-8397-490320935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D181A-F18E-471B-B835-B8A055103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230141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专家培训指导心得体会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专家指导过程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心得体会与感悟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47" r="138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在这个信息化、全球化快速发展的时代，我们需要不断学习、更新自己的知识和技能，以适应社会的变化和需求。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当前社会对专业技能和知识的要求越来越高，为了提升自己的专业素养和技能水平，我参加了这次专家培训指导课程。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29" b="41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提高专业素养和技能水平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通过培训指导，我期望能够更深入地理解专业知识，提高自己的技能水平和实践能力。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建立行业人脉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参加培训的学员来自各个领域，我希望通过这次培训结交更多的同行和朋友，拓展自己的人脉资源。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提升职业竞争力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通过培训，我希望能够提升自己在行业中的竞争力，为未来的职业发展打下坚实的基础。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课程内容涵盖了从基础理论到实践操作的全方位知识，包括行业前沿动态、专业基础知识、案例分析等多个方面。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课程设计注重理论与实践相结合，通过案例分析、小组讨论等形式，帮助学员深入理解理论知识，提高实际操作能力。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课程重点与难点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课程重点在于培养学员的专业素养和实践能力，帮助学员掌握行业前沿动态和最新技术。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课程难点在于如何将理论知识与实际操作相结合，提高学员解决实际问题的能力。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https://d.book118.com/077123014110006054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2024-09-28T21:43:38.411</cp:lastPrinted>
  <dcterms:created xsi:type="dcterms:W3CDTF">2024-09-28T13:43:38Z</dcterms:created>
  <dcterms:modified xsi:type="dcterms:W3CDTF">2024-09-28T13:43:40Z</dcterms:modified>
</cp:coreProperties>
</file>