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79C7464-17AF-4F84-B85A-1DBAAF5B53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EF256-1326-4354-B861-F90A8ACA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92B9F-B591-4B16-813D-9D8FEEEEF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A70C6-0971-450A-868F-ED5EB4210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1CB7B-4087-4CC3-AA32-8D2D4DFA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09EA5-1217-4AF1-AB77-5BE337CAE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9CFEE-9C04-4178-A925-F28B35B0A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60BDEE-C1ED-458E-A919-810C1D4A6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4C78E-65A8-4DAB-B49E-5BC787368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3493F-685A-408D-875E-D9C59CE5D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864BD-EB9F-49F1-AD37-F1E9E186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54302-91B3-4C2A-BED8-24681739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7316A02-A556-47A6-924F-71775CB2289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C1A34B-36B6-4F22-9BCF-238F12A865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23152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产品线销售数据综合分析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产品线销售数据综合分析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销售额分析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利润率分析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市场份额分析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数据挖掘分析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产品线销售数据综合分析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https://d.book118.com/077123152043006054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产品线销售数据综合分析</vt:lpstr>
      <vt:lpstr>目录</vt:lpstr>
      <vt:lpstr>第1章 产品线销售数据综合分析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2024-09-28T12:22:31.894</cp:lastPrinted>
  <dcterms:created xsi:type="dcterms:W3CDTF">2024-09-28T04:22:31Z</dcterms:created>
  <dcterms:modified xsi:type="dcterms:W3CDTF">2024-09-28T04:22:33Z</dcterms:modified>
</cp:coreProperties>
</file>