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8C2A59-94F6-4CB7-99CC-DCE6399E56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0D33E3-6398-4E73-A58F-6E60E96D8C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C226EA-4BCF-4078-9610-84A1EF821A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A99388F-03AB-4D2E-B952-F06A8011B4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244743-32D0-4D67-8F9B-68D3A34D79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D0137A-38A7-4CDD-99D4-8B25B55C364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2FF2873-7924-4F0E-BAEF-16AA7ADA4F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DECB98-F4E3-4EBD-B3DA-1AA99FDA67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B984A36-26CB-4D2F-B357-B5EBBAB2D4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01F52F-C83A-4BF8-AA33-FA6BBBE03F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2EA4E8-3F4C-485B-935D-51F4EE791C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124135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产程管理的财务管理与成本控制</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产程管理概述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财务管理在产程管理中的应用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成本控制策略与方法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财务管理与成本控制实践案例分享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挑战与对策探讨</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125" r="8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提高医疗服务质量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合理的财务管理和成本控制有助于医院提供高质量的医疗服务，满足患者的需求。</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应对市场竞争</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随着医疗行业的竞争日益激烈，医院需要更加精细化的管理以提高自身的竞争力。</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提升经济效益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通过有效的财务管理和成本控制，医院可以优化资源配置，提高经济效益。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包括预算编制、财务分析、收入管理、支出管理等方面。</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财务管理</a:t>
            </a:r>
          </a:p>
        </p:txBody>
      </p:sp>
      <p:pic>
        <p:nvPicPr>
          <p:cNvPr id="5" name="Picture 5"/>
          <p:cNvPicPr>
            <a:picLocks noChangeAspect="1"/>
          </p:cNvPicPr>
          <p:nvPr/>
        </p:nvPicPr>
        <p:blipFill>
          <a:blip r:embed="rId2"/>
          <a:srcRect l="14966" r="14966"/>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包括成本核算、成本分析、成本控制措施等方面。</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成本控制</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对财务管理和成本控制的成果进行评估，包括经济效益、社会效益等方面。</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绩效评估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产程管理概述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产程定义与分类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产程定义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产程是指孕妇从开始出现规律宫缩到胎儿及其附属物全部娩出的过程，通常分为三个阶段，即第一产程、第二产程和第三产程。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产程分类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根据孕妇和胎儿的情况，产程可分为正常产程、异常产程和难产等不同类型。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保障母婴安全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通过科学的产程管理，可以及时发现并处理孕妇和胎儿在分娩过程中的异常情况，降低母婴并发症的发生率，保障母婴安全。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提高分娩质量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合理的产程管理可以优化分娩过程，减轻产妇痛苦，提高分娩效率和质量。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控制医疗成本</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通过规范的产程管理，可以降低不必要的医疗干预和药物使用，从而控制医疗成本，提高医疗资源的利用效率。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产程管理重要性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管理不规范</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目前部分医疗机构在产程管理中存在不规范的现象，如产程观察不细致、处理不及时等，可能导致母婴安全隐患。</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医护人员培训不足</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部分医护人员对产程管理的专业知识和技能掌握不足，无法提供高质量的医疗服务。</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缺乏个性化管理</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不同孕妇和胎儿的情况存在差异，但部分医疗机构在产程管理中缺乏个性化管理方案，无法满足不同孕妇的需求。</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信息化程度低</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目前部分医疗机构在产程管理中信息化程度较低，无法实现实时数据监测和分析，影响管理效果。</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产程管理现状及问题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财务管理在产程管理中的应用</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预算审批</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预算计划需经过相关部门和领导的审批，确保预算的合理性和可行性。</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预算执行与监控</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按照批准的预算计划执行，并对实际支出进行实时监控，确保不超支。</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预算编制</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根据产程管理的需求和目标，制定全面、详细的预算计划，包括人员、设备、材料、运营等各方面的费用。</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预算编制与审批流程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资金筹措</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通过银行贷款、企业自筹等方式筹措所需资金，确保产程管理的顺利进行。</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资金使用计划</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根据产程管理的实际需求和进度，制定详细的资金使用计划，包括各项费用的支付时间和方式等。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资金监管</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对筹措和使用的资金进行严格监管，确保资金的安全和合规性。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资金筹措及使用计划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收益预测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通过对市场需求、竞争状况、技术水平等因素的分析，预测产程管理的未来收益情况。</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风险评估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识别产程管理过程中可能面临的市场风险、技术风险、财务风险等，并制定相应的应对措施。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风险监控与报告</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定期对产程管理的风险状况进行监控和评估，并及时向相关部门和领导报告。</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收益预测及风险评估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https://d.book118.com/077124135065006040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2024-09-12T20:57:26.098</cp:lastPrinted>
  <dcterms:created xsi:type="dcterms:W3CDTF">2024-09-12T12:57:26Z</dcterms:created>
  <dcterms:modified xsi:type="dcterms:W3CDTF">2024-09-12T12:57:28Z</dcterms:modified>
</cp:coreProperties>
</file>