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1290C-D209-417F-A9B4-054204BC3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26D6F-3FAE-4EC1-B62A-CC290AC4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AC964-BB49-4176-9EAB-42500829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168C8-04C2-485C-99FA-90637264E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D22FB-5DDE-48F4-A6DB-750660A7A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44D6B5-E24B-411C-9056-C226FC61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9715B-5FEC-4340-9CC2-F9F83A84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CC594-8FE7-4D98-A173-E8D35C6E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68587-3AA5-4C87-B2FE-B7AA8C2A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2D7DB-2DC2-4703-A46F-E4A450B5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3E3B5-464B-4836-BCFA-8449828D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25024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学生社交媒体使用与信息素养教育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学生社交媒体使用现状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信息素养教育重要性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学生社交媒体使用与信息素养关系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开展针对性信息素养教育策略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随着互联网的快速发展，社交媒体已成为学生日常生活中不可或缺的一部分。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0" b="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在信息时代，具备良好的信息素养对于学生的学习、生活和未来发展至关重要。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学生社交媒体使用的不规范和信息素养的缺失，给教育带来了新的挑战。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提升学生信息素养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通过信息素养教育，培养学生获取、评估、利用和交流信息的能力，以适应信息时代的发展需求。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促进教育教学创新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将社交媒体与教育教学相结合，探索新的教学模式和方法，提高教学效果和质量。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引导学生合理使用社交媒体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通过教育引导，使学生了解社交媒体的正负面影响，学会合理规划和使用社交媒体。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学生社交媒体使用现状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社交媒体是指互联网上基于用户生成内容和社交互动的应用和平台。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包括社交网络、微博、博客、论坛、视频分享网站等。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社交媒体类型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提供信息发布、交流互动、娱乐休闲等功能。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社交媒体功能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学生使用社交媒体的目的包括社交互动、获取信息、娱乐休闲等。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大多数学生每天使用社交媒体的时间较长，甚至达到数小时。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使用偏好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不同年龄段和性别的学生对不同类型的社交媒体有不同的偏好。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67" r="9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625" r="8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学生社交媒体使用情况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604" b="156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社交媒体对学生影响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社交媒体可以帮助学生扩大社交圈子，获取信息和知识，提高沟通和表达能力。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消极影响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过度使用社交媒体可能导致学生沉迷其中，影响学习和生活，同时社交媒体上的不良信息也可能对学生造成负面影响。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学校和家长应引导学生正确使用社交媒体，加强信息素养教育，提高学生的信息辨别能力和自我保护意识。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信息素养教育重要性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指个体在信息化社会中，具备有效获取、评价、利用、创新信息的能力，以及具备信息道德、信息安全意识等方面的综合素质。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信息素养定义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意识、信息知识、信息能力和信息道德四个方面。其中，信息意识是对信息的敏感度和对信息价值的判断力；信息知识是对信息技术和信息资源的了解和掌握；信息能力是对信息的获取、评价、利用和创新的能力；信息道德是在信息活动中应遵循的道德规范和行为准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信息素养定义及内涵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信息素养教育目标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培养学生的信息意识、信息知识、信息能力和信息道德，使其成为具备高度信息素养的复合型人才。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信息素养教育意义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有助于提高学生适应信息化社会的能力，增强其终身学习和创新发展的能力；有助于推动教育信息化和现代化，促进教育公平和提高教育质量；有助于培养具备高度信息素养的人才，满足国家和社会的需求。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信息素养教育目标与意义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我国已经将信息素养教育纳入中小学课程体系，并在高等教育中加强了对学生的信息素养培养。同时，各级政府和学校也积极推动教育信息化和现代化建设，为信息素养教育提供了有力支持。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国外信息素养教育现状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重视学生的信息素养教育，将其视为培养创新型人才的重要途径。例如，美国制定了《国家教育技术计划》，旨在通过信息技术提高学生的学习效果和创新能力；英国则将信息素养教育纳入国家课程标准，要求学生掌握基本的信息技能和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国内信息素养教育现状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国内外信息素养教育现状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https://d.book118.com/077125024033006031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2024-09-03T07:06:28.094</cp:lastPrinted>
  <dcterms:created xsi:type="dcterms:W3CDTF">2024-09-02T23:06:28Z</dcterms:created>
  <dcterms:modified xsi:type="dcterms:W3CDTF">2024-09-02T23:06:30Z</dcterms:modified>
</cp:coreProperties>
</file>