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8BF8F7-C48D-41E5-965E-95085CD32A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BBAD6-33B1-464A-86B0-1BC0BF5E4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EDDD1-8826-4639-8F70-671415B4C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9E146-C57F-4D8F-85F3-266F21232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CE01E-DF25-483A-BFDB-9A1174605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3B644-08DB-40B6-9736-3A7197AFE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DD22D-728E-4057-8908-2D4593CB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C9034-196A-47C9-A1B2-408AA5FA9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C6C3B-8287-402C-A8FF-55FD8F715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F0198-AE75-45C4-96A4-06F3E1F7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E49C2-EB64-4C6D-9558-D7E068A5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072B7-7CFF-4C9B-82A9-50CE1739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E73F071-3206-443B-AAC0-EED84C4C30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EA35310-B168-4846-AE34-AF4250F847F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25136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制造过程效率优化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制造过程效率优化简介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制造流程分析与优化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设备维护与管理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人员培训与激励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资源优化利用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制造过程效率优化总结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制造过程效率优化简介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什么是制造过程效率优化？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过程效率优化是指通过改善生产过程中的各个环节和流程，使得生产效率得到提升，生产成本得到降低，产品质量得到提高的一项管理活动。这包括对生产流程中的各个步骤进行分析和改善，以实现生产效率的提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为什么需要进行制造过程效率优化？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制造过程效率优化的重要性主要体现在以下几个方面：提高生产效率和降低成本、保持竞争力和市场份额、提高产品质量和客户满意度。这些因素直接影响到企业的发展和竞争力，因此需要不断进行优化和改进。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设备维护与管理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保持设备的良好状态，提高设备的可靠性和稳定性，确保生产过程的顺利进行。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人员培训与激励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加强员工的培训和技能提升，激励员工积极参与生产活动，提高工作效率。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资源优化利用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充分利用企业资源，避免资源浪费，提高资源利用效率，降低生产成本。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制造过程效率优化的主要内容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流程分析与改善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通过对生产流程进行细致的分析，找出潜在的问题和改进空间，实现生产效率的提升。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制造过程效率优化的方法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引进新的生产技术和设备，提高生产效率和产品质量。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采用先进的生产技术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通过精益生产理念，去除生产中的浪费，优化生产流程和资源利用。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实施精益生产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通过数据分析和决策支持系统，及时获取生产信息并做出正确的决策。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加强数据分析和决策支持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促进各部门之间的合作与沟通，提高整个团队的生产效率和协作能力。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强化团队合作和沟通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制造流程分析与优化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产品设计阶段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制定产品规格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设计图纸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测试验证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产品生产阶段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原材料采购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生产加工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质量检验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产品服务与维护阶段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客户服务支持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产品维修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产品生命周期管理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产品研发阶段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研究市场需求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技术开发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原型设计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价值流分析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流程可视化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价值流图的绘制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降低非价值环节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识别价值流中的浪费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有效提升效率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制定改进计划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追求持续改善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实施改进并持续优化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作业分析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作业分析是对生产过程中各项作业进行全面研究的过程。它涉及到作业设计、作业流程、作业标准化以及作业绩效评估等方面。只有对作业进行深入分析才能找到潜在的优化空间，进而提高整体生产效率。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质量控制和质量提升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全员参与品质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强化质量控制意识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追求零缺陷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持续改进和质量提升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全员参与提质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实施全员质量管理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作业分析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流程规划和任务分工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作业设计和作业分配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流程改良提效率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作业流程优化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标准操作和技能培训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作业标准化和培训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绩效考核和激励机制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作业绩效评估和激励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设备维护与管理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设备维护管理体系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维护管理体系是确保设备正常运行和延长使用寿命的重要手段。其中包括设备管理规范、预防性维护措施、故障诊断和修复，以及设备性能评估和升级。通过严格的管理规范和科学的维护措施，可以提高设备的稳定性和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TPM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全员参与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全员参与，共同维护设备稳定运行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整体设备效率最大化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提前发现问题，减少故障发生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预防性维护和保养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提高员工维修能力，减少维修时间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维修技能培训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不断优化设备性能，提高生产效率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持续改善设备运行效率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设备智能化升级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实现设备之间信息互通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工业互联网技术应用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自动识别和修复设备问题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人工智能在设备维护中的应用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通过数据分析提前发现设备故障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大数据分析和预测性维护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降低保养成本的方法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优化维修计划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采用低成本替代品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提高维修效率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成本控制技术和工具的应用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成本控制软件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维修成本分析工具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预算管理系统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成本效益分析和决策支持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ROI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投资回报率评估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成本效益预测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设备保养成本控制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保养成本的构成和影响因素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维修设备成本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设备维护与管理是制造过程中至关重要的一环。通过建立科学的管理体系、智能化升级设备、控制保养成本等手段，可以不断提高生产效率，降低故障率，确保生产稳定进行。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TPM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全员参与、设备智能化升级和成本控制是提升制造过程效率的关键。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人员培训与激励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https://d.book118.com/077125136042006054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制造过程效率优化</vt:lpstr>
      <vt:lpstr>目录</vt:lpstr>
      <vt:lpstr>第1章 制造过程效率优化简介</vt:lpstr>
      <vt:lpstr>什么是制造过程效率优化？</vt:lpstr>
      <vt:lpstr> </vt:lpstr>
      <vt:lpstr>制造过程效率优化的主要内容</vt:lpstr>
      <vt:lpstr>制造过程效率优化的方法</vt:lpstr>
      <vt:lpstr>第二章 制造流程分析与优化</vt:lpstr>
      <vt:lpstr>产品生命周期管理</vt:lpstr>
      <vt:lpstr>价值流分析</vt:lpstr>
      <vt:lpstr> </vt:lpstr>
      <vt:lpstr>质量控制和质量提升</vt:lpstr>
      <vt:lpstr>作业分析</vt:lpstr>
      <vt:lpstr>第3章 设备维护与管理</vt:lpstr>
      <vt:lpstr> </vt:lpstr>
      <vt:lpstr>TPM全员参与</vt:lpstr>
      <vt:lpstr>设备智能化升级</vt:lpstr>
      <vt:lpstr>设备保养成本控制</vt:lpstr>
      <vt:lpstr>总结</vt:lpstr>
      <vt:lpstr>第4章 人员培训与激励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2024-09-28T12:03:47.903</cp:lastPrinted>
  <dcterms:created xsi:type="dcterms:W3CDTF">2024-09-28T04:03:47Z</dcterms:created>
  <dcterms:modified xsi:type="dcterms:W3CDTF">2024-09-28T04:03:50Z</dcterms:modified>
</cp:coreProperties>
</file>