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96.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16604D-17F3-42F7-B7EF-829C98506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81D67-7564-4BED-AD22-9CAD1C953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29C99E-1DE4-4D80-BEBE-9E1E7ED8C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58AD94-776E-431E-B35F-ED5242BF0F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80A613-F2FE-4D10-8E8A-EB59B0C09D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7726DC-CB2E-418C-9BD2-688C70004C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25FC1D-CEF6-4127-BD51-025E8BC3A1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894A1E-8A19-4640-8BFF-0093CF1DF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422EBE-F937-4F6E-A399-CA275FBF4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0288D-D4F6-4CEC-8E2C-9DA6925A4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59442-8FEB-4979-96B1-9CDAB42F5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notesSlide" Target="../notesSlides/notesSlide2.xml" /><Relationship Id="rId3" Type="http://schemas.openxmlformats.org/officeDocument/2006/relationships/image" Target="../media/image20.png"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21.png" /><Relationship Id="rId7" Type="http://schemas.openxmlformats.org/officeDocument/2006/relationships/tags" Target="../tags/tag174.xml" /><Relationship Id="rId8" Type="http://schemas.openxmlformats.org/officeDocument/2006/relationships/image" Target="../media/image22.png" /><Relationship Id="rId9" Type="http://schemas.openxmlformats.org/officeDocument/2006/relationships/tags" Target="../tags/tag1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image" Target="../media/image29.png" /><Relationship Id="rId13" Type="http://schemas.openxmlformats.org/officeDocument/2006/relationships/tags" Target="../tags/tag18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image" Target="../media/image21.png" /><Relationship Id="rId7" Type="http://schemas.openxmlformats.org/officeDocument/2006/relationships/tags" Target="../tags/tag184.xml" /><Relationship Id="rId8" Type="http://schemas.openxmlformats.org/officeDocument/2006/relationships/image" Target="../media/image22.png"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9.png" /><Relationship Id="rId13" Type="http://schemas.openxmlformats.org/officeDocument/2006/relationships/tags" Target="../tags/tag19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image" Target="../media/image29.png" /><Relationship Id="rId13" Type="http://schemas.openxmlformats.org/officeDocument/2006/relationships/tags" Target="../tags/tag20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image" Target="../media/image29.png" /><Relationship Id="rId13" Type="http://schemas.openxmlformats.org/officeDocument/2006/relationships/tags" Target="../tags/tag20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image" Target="../media/image21.png" /><Relationship Id="rId7" Type="http://schemas.openxmlformats.org/officeDocument/2006/relationships/tags" Target="../tags/tag205.xml" /><Relationship Id="rId8" Type="http://schemas.openxmlformats.org/officeDocument/2006/relationships/image" Target="../media/image22.png" /><Relationship Id="rId9" Type="http://schemas.openxmlformats.org/officeDocument/2006/relationships/tags" Target="../tags/tag2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image" Target="../media/image29.png" /><Relationship Id="rId13" Type="http://schemas.openxmlformats.org/officeDocument/2006/relationships/tags" Target="../tags/tag216.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image" Target="../media/image21.png" /><Relationship Id="rId7" Type="http://schemas.openxmlformats.org/officeDocument/2006/relationships/tags" Target="../tags/tag212.xml" /><Relationship Id="rId8" Type="http://schemas.openxmlformats.org/officeDocument/2006/relationships/image" Target="../media/image22.png" /><Relationship Id="rId9"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image" Target="../media/image29.png" /><Relationship Id="rId13" Type="http://schemas.openxmlformats.org/officeDocument/2006/relationships/tags" Target="../tags/tag223.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image" Target="../media/image21.png" /><Relationship Id="rId7" Type="http://schemas.openxmlformats.org/officeDocument/2006/relationships/tags" Target="../tags/tag219.xml" /><Relationship Id="rId8" Type="http://schemas.openxmlformats.org/officeDocument/2006/relationships/image" Target="../media/image22.png" /><Relationship Id="rId9"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image" Target="../media/image29.png" /><Relationship Id="rId13" Type="http://schemas.openxmlformats.org/officeDocument/2006/relationships/tags" Target="../tags/tag230.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image" Target="../media/image21.png" /><Relationship Id="rId7" Type="http://schemas.openxmlformats.org/officeDocument/2006/relationships/tags" Target="../tags/tag226.xml" /><Relationship Id="rId8" Type="http://schemas.openxmlformats.org/officeDocument/2006/relationships/image" Target="../media/image22.png"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6.xml" /><Relationship Id="rId17" Type="http://schemas.openxmlformats.org/officeDocument/2006/relationships/tags" Target="../tags/tag247.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image" Target="../media/image29.png" /><Relationship Id="rId13" Type="http://schemas.openxmlformats.org/officeDocument/2006/relationships/tags" Target="../tags/tag254.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image" Target="../media/image29.png" /><Relationship Id="rId13" Type="http://schemas.openxmlformats.org/officeDocument/2006/relationships/tags" Target="../tags/tag261.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image" Target="../media/image29.png" /><Relationship Id="rId13" Type="http://schemas.openxmlformats.org/officeDocument/2006/relationships/tags" Target="../tags/tag268.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image" Target="../media/image21.png" /><Relationship Id="rId7" Type="http://schemas.openxmlformats.org/officeDocument/2006/relationships/tags" Target="../tags/tag264.xml" /><Relationship Id="rId8" Type="http://schemas.openxmlformats.org/officeDocument/2006/relationships/image" Target="../media/image22.png" /><Relationship Id="rId9" Type="http://schemas.openxmlformats.org/officeDocument/2006/relationships/tags" Target="../tags/tag26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77.xml" /><Relationship Id="rId17" Type="http://schemas.openxmlformats.org/officeDocument/2006/relationships/tags" Target="../tags/tag278.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tags" Target="../tags/tag285.xml" /><Relationship Id="rId13" Type="http://schemas.openxmlformats.org/officeDocument/2006/relationships/tags" Target="../tags/tag28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7.xml" /><Relationship Id="rId17" Type="http://schemas.openxmlformats.org/officeDocument/2006/relationships/tags" Target="../tags/tag288.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image" Target="../media/image29.png" /><Relationship Id="rId13" Type="http://schemas.openxmlformats.org/officeDocument/2006/relationships/tags" Target="../tags/tag295.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21.png" /><Relationship Id="rId7" Type="http://schemas.openxmlformats.org/officeDocument/2006/relationships/tags" Target="../tags/tag291.xml" /><Relationship Id="rId8" Type="http://schemas.openxmlformats.org/officeDocument/2006/relationships/image" Target="../media/image22.png" /><Relationship Id="rId9" Type="http://schemas.openxmlformats.org/officeDocument/2006/relationships/tags" Target="../tags/tag29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260001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“后疫情时代”线上线下混合式教学在高三一轮复习中的应用研究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后疫情时代”线上线下混合式教学在高三一轮复习中的应用研究</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新冠疫情的逐渐控制和全球逐步恢复到正常生活秩序，教育领域也面临着新的挑战和机遇。特别是在高中教育中，如何妥善利用线上线下混合式教学，以适应“后疫情时代”的高三一轮复习需求，已成为教育工作者亟待解决的问题。本次演示将围绕这一问题展开探讨，以期为相关教育实践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疫情期间，线上线下混合式教学一度成为教育的主要形式。这种教学方式结合了在线远程教育和传统课堂教学的优点，使学生在疫情期间能够继续学习，保持良好的学习状态。然而，在实际运用中，线上线下混合式教学也暴露出一些问题和挑战，比如技术设备不足、网络卡顿、学生自律性差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文献资料法和实地考察法，系统回顾了线上线下混合式教学在高中教育中的应用现状。通过收集和分析相关研究数据，我们发现，虽然线上线下混合式教学在疫情期间发挥了一定的积极作用，但仍然存在一些限制和挑战。其中，技术设备和网络条件是主要瓶颈，而学生对这种新型教学模式的适应程度和自律性也成为亟待解决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实地考察中，我们发现了一些有效的应对策略。首先，学校应加强技术设备的配置和网络环境的优化，确保学生在学习中能够获得稳定、流畅的体验。其次，教师在混合式教学中应发挥更重要的作用，通过引导学生合理安排学习计划、组织线上讨论等方式，提高学生的自律性和参与度。最后，学生也需要逐步适应这种新型教学模式，发挥自身的学习主体作用，积极参与线上讨论和线下实践，保证学习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根据上述研究结果，我们提出以下建议：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1、学校应加大技术设备投入，优化网络环境，为线上线下混合式教学提供稳定的基础保障；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2、教师需提升自身的在线教学能力，发挥更重要的引导作用，帮助学生适应线上线下混合式教学；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3、教师应有意识地提高学生的自律性，鼓励学生积极参与线上讨论和线下活动；</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4、学校可组织线上线下混合式教学的培训课程，让学生和教师共同了解和掌握混合式教学的相关技能；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5、针对不同学科特点，教师应灵活运用线上线下混合式教学手段，使其在高三一轮复习中发挥最大效用。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5、针对不同学科特点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5、针对不同学科特点，教师应灵活运用线上线下混合式教学手段，使其在高三一轮复习中发挥最大效用。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1、深入探讨线上线下混合式教学在高中教育中的长期影响，以及随着疫情逐渐控制，这种教学模式是否会继续发挥作用；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5、针对不同学科特点，教师应灵活运用线上线下混合式教学手段，使其在高三一轮复习中发挥最大效用。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2、研究如何通过优化线上线下混合式教学的设计和实施，提高学生的学习效果和兴趣；</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3、考察线上线下混合式教学在不同类型高中学校中的应用情况，以及如何根据学校和学生的特点进行个性化调整；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5、针对不同学科特点，教师应灵活运用线上线下混合式教学手段，使其在高三一轮复习中发挥最大效用。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4、研究线上线下混合式教学与其他教育技术的结合应用，如何实现教育资源的有效整合和创新。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疫情的逐渐控制和后疫情时代的到来，高职院校的教学方式也面临着新的挑战和机遇。在这个特殊时期，传统的教学方式已经无法满足学生的需求，而“线上线下”混合式教学则成为了新的趋势。本次演示将对后疫情时代高职院校“线上线下”混合式教学进行探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https://d.book118.com/077126000103006041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18</Slides>
  <Notes>17</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微软雅黑</vt:lpstr>
      <vt:lpstr>汉仪旗黑-85S</vt:lpstr>
      <vt:lpstr>仿宋</vt:lpstr>
      <vt:lpstr>Calibri Light</vt:lpstr>
      <vt:lpstr>Office Theme</vt:lpstr>
      <vt:lpstr>“后疫情时代”线上线下混合式教学在高三一轮复习中的应用研究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2024-09-14T07:06:21.832</cp:lastPrinted>
  <dcterms:created xsi:type="dcterms:W3CDTF">2024-09-13T23:06:21Z</dcterms:created>
  <dcterms:modified xsi:type="dcterms:W3CDTF">2024-09-13T23:06:28Z</dcterms:modified>
</cp:coreProperties>
</file>