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C81EC-7175-4F75-B091-5D265B6A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11499-A7BB-4FD0-B9B8-BF427B53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04777-21DE-484D-9A19-C3EB0B161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9F6D3-C273-4A50-8A99-E2017168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8ECBE-8A01-4741-A8F9-AB0697D74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0D32B-5FCF-4462-9CAA-33767F931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B3667-69AC-4371-8484-30E49B4E3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F7658-10D0-432B-B518-03D0B43E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CD5AB-36B8-49E5-8E7D-D0BAD475F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58CF0-BF16-42A4-997A-2046D1FE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768BB-283A-4505-AD9B-C58EC632C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0046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GB50235—2019工业金属管道工程施工规范解读与应用\n## 1.工业金属管道工程施工规范概述\n### 1.1工业金属管道工程的重要性及适用范围\n### 1.2规范的发展历程和更新内容\n### 1.3规范实施的意义和作用\n## 2.管道材料的选择与验收\n### 2.1金属管道材料的种类及性能特点\n### 2.2管道材料的选用原则和方法\n### 2.3管道材料的验收与储存\n## 3.管道工程的施工准备与技术要求\n### 3.1施工前的准备工作与施工组织设计\n### 3.2管道工程的施工技术与工艺要求\n### 3.3管道工程的施工质量验收标准\n## 4.管道工程的焊接与连接\n### 4.1管道焊接的方法与工艺要点\n### 4.2焊接质量的控制与检测\n### 4.3管道连接方式的选择与施工技术\n## 5.管道工程的防腐与绝热\n### 5.1管道防腐的重要性及方法\n### 5.2管道绝热的目的及方法\n### 5.3防腐与绝热工程的施工质量验收\n## 6.管道工程的施工安全与环境管理\n### 6.1管道工程施工的安全管理要求\n### 6.2管道工程施工的环境保护措施\n### 6.3施工安全与环境保护的监督管理\n## 7.管道工程的验收与维护\n### 7.1管道工程的验收程序与标准\n### 7.2管道工程的维护与管理\n### 7.3管道工程的维修与技术改造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GB50235—2019工业金属管道工程施工规范解读与应用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工业金属管道工程施工规范概述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工业金属管道工程的重要性及适用范围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组合 2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组合 24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工业金属管道工程在工业生产中的重要性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输送各种介质，如气体、液体和浆体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保障生产流程的稳定和高效运行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提高生产安全和环境保护水平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适用于工业金属管道工程的施工、验收和维护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涉及石油化工、矿山、冶金、电力等多个行业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不包括非金属管道和市政管道工程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规范的发展历程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1990年代初发布第一版，GB50235-1990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2000年代初进行第一次修订，GB50235-2002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2019年发布最新版本，GB50235-2019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更新内容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完善管道工程的施工技术、材料和验收标准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增加管道工程的环保和安全要求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适应新型管道材料和施工技术的发展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规范的发展历程和更新内容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规范实施的意义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提高管道工程的建设质量，保障生产安全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促进管道工程技术的进步和创新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提高管道工程的环境保护和资源利用水平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规范的作用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作为管道工程设计、施工和验收的依据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提供管道工程施工技术和管理的指导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为管道工程的纠纷处理和仲裁提供技术支持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规范实施的意义和作用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管道材料的选择与验收</a:t>
            </a:r>
            <a:endParaRPr/>
          </a:p>
        </p:txBody>
      </p:sp>
      <p:sp>
        <p:nvSpPr>
          <p:cNvPr id="29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9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金属管道材料的种类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碳钢管道：如20#、Q235、Q345等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低合金钢管道：如16Mn、12CrMo、15CrMo等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不锈钢管道：如304、316、321等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耐磨管道：如耐磨钢、耐磨铸铁等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金属管道材料的性能特点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碳钢管道：具有良好的力学性能和焊接性能，价格较低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低合金钢管道：具有较高的强度和耐腐蚀性能，适用于恶劣环境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不锈钢管道：具有良好的耐腐蚀性能，适用于腐蚀性介质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耐磨管道：具有高的耐磨性和抗冲击性能，适用于磨损严重的场合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金属管道材料的种类及性能特点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管道材料的选用原则和方法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5" name="组合 3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6" name="组合 31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管道材料的选用原则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根据工程特点和介质性质选择合适的管道材料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考虑管道工程的经济性和安全性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注重管道材料的环保性和资源利用效率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1" name="组合 32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管道材料的选用方法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参考相关标准和规范，如GB50235、API5L等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咨询专业设计人员和制造商的意见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进行实际工程试验和验证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管道材料的验收与储存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8" name="组合 3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9" name="组合 32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管道材料的验收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检查管道材料的出厂合格证和质量证明书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进行管道材料的化学成分、力学性能和无损检测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确认管道材料的数量和规格符合设计要求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4" name="组合 33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管道材料的储存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管道材料应存放在干燥、通风、无腐蚀性气体的环境中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避免管道材料受到阳光直射和雨水浸泡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管道材料应分类堆放，避免混放和挤压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管道工程的施工准备与技术要求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施工前的准备工作与施工组织设计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施工前的准备工作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熟悉工程图纸和施工规范，进行技术交底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检查施工现场，确保具备施工条件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准备施工设备和材料，进行材料检验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施工组织设计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确定施工项目经理、技术负责人和质量监督员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制定施工进度计划、资源配置和施工质量控制措施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建立安全生产管理制度和环境保护措施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管道工程的施工技术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管道铺设：包括直埋、架空、管沟等方式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管道连接：包括焊接、法兰连接、承插连接等方式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管道防腐：包括涂料防腐、镀锌防腐、玻璃钢防腐等方式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管道绝热：包括保温、保冷、隔热等方式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管道工程的工艺要求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管道铺设应保持坡度，避免积水和杂物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管道连接应确保密封性和强度，减少泄漏和破坏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管道防腐应达到规定的厚度和均匀性，提高耐腐蚀性能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管道绝热应保证热损失在规定范围内，降低能源消耗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管道工程的施工技术与工艺要求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施工质量验收标准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国家和行业相关标准，如GB50235、GB50316等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设计文件和施工图纸要求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施工合同和技术协议约定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施工质量验收程序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施工过程中进行中间验收，确保工程质量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工程竣工后进行竣工验收，评价整体工程质量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对不合格工程进行整改和返工，确保工程质量达标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管道工程的施工质量验收标准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管道工程的焊接与连接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管道焊接的方法与工艺要点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组合 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组合 6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管道焊接的方法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手工电弧焊：适用于现场安装和维修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气体保护焊：适用于大直径管道和厚壁管道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埋弧焊：适用于长距离管道焊接和预制成环缝的管道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组合 7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管道焊接的工艺要点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确保焊接材料的性能和质量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控制焊接电流、电压和焊接速度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保持焊缝的宽度、高度和形状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进行焊后热处理和焊缝检测，确保焊接质量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https://d.book118.com/077130046142006042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GB50235—2019工业金属管道工程施工规范解读与应用</vt:lpstr>
      <vt:lpstr>工业金属管道工程施工规范概述</vt:lpstr>
      <vt:lpstr>PowerPoint Presentation</vt:lpstr>
      <vt:lpstr>PowerPoint Presentation</vt:lpstr>
      <vt:lpstr>PowerPoint Presentation</vt:lpstr>
      <vt:lpstr>管道材料的选择与验收</vt:lpstr>
      <vt:lpstr>PowerPoint Presentation</vt:lpstr>
      <vt:lpstr>PowerPoint Presentation</vt:lpstr>
      <vt:lpstr>PowerPoint Presentation</vt:lpstr>
      <vt:lpstr>管道工程的施工准备与技术要求</vt:lpstr>
      <vt:lpstr>PowerPoint Presentation</vt:lpstr>
      <vt:lpstr>PowerPoint Presentation</vt:lpstr>
      <vt:lpstr>PowerPoint Presentation</vt:lpstr>
      <vt:lpstr>管道工程的焊接与连接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2024-09-16T05:40:01.772</cp:lastPrinted>
  <dcterms:created xsi:type="dcterms:W3CDTF">2024-09-15T21:40:01Z</dcterms:created>
  <dcterms:modified xsi:type="dcterms:W3CDTF">2024-09-15T21:40:03Z</dcterms:modified>
</cp:coreProperties>
</file>