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64F4B-A344-4D70-9AE4-9AAE3B5DC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5E736-2AB5-41EA-AF3F-0F84772B4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38FF5-A894-4F24-A0D4-BF4747272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6916E-AB72-4A6D-ABA9-3FFD8DD2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C8FD3-6773-4FEE-B897-B6C8D20A7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70FBF-DBF3-43E0-AFED-20A7F3810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B4E97-1593-4A6F-9672-A7DB056D8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12ADF-1220-44D3-8C4B-0D47D6D00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12499-B6E8-4051-AB8C-37D32CCC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E744B-F2EE-4D19-A7EB-AD18090A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5594D-2D3B-413F-B9B8-0630E5E3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1140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新生儿抚触最新版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新生儿抚触的步骤和方法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新生儿抚触的实施和推广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新生儿抚触的研究和进展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新生儿抚触的常见问题和解答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新生儿抚触是一种通过触摸和轻拍新生儿身体各个部位，促进其生长发育和身心健康的行为。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新生儿抚触起源于20世纪90年代初的美国，经过多年的研究和实践，已经成为一种广受欢迎的新生儿护理方法。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抚触的历史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抚触的定义和历史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抚触能够刺激新生儿的神经系统，促进大脑发育和神经元的连接。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神经系统刺激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促进亲子关系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抚触可以调节新生儿的免疫系统，增强抵抗力，减少感染和过敏的风险。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通过抚触，家长与新生儿之间可以建立更亲密的关系，有助于提高宝宝的情感和社会化发展。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抚触的原理和科学依据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抚触能够刺激宝宝的肠道蠕动，有助于改善消化和排便。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促进消化系统功能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抚触有助于宝宝放松，减少焦虑和不安，提高睡眠质量。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通过抚触，可以刺激宝宝的肌肉和骨骼发育，促进身体生长。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抚触对新生儿的好处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新生儿抚触的步骤和方法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确保室内温度适宜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新生儿对温度较为敏感，抚触前应确保室内温度在25℃左右，避免宝宝着凉。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准备好抚触用品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准备一条柔软的毛巾、婴儿润肤油、尿布和换洗衣物等，以便在抚触过程中使用。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洗净双手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抚触前要确保双手干净，修剪指甲，以免刮伤宝宝娇嫩的皮肤。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背部抚触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双手平放宝宝的背部，从颈部向下按摩，再用指尖轻轻按摩脊柱两边的肌肉。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腿部抚触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用双手夹住宝宝的腿肚，轻轻按摩，然后双手从宝宝的脚踝处轻轻往上按摩到大腿。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手部抚触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轻轻按摩宝宝的掌心，然后依次按摩各个手指，并轻轻拉伸每个手指。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脸部抚触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用双手拇指指腹从眉间向两侧推，沿鼻梁两侧向下轻轻按摩，最后轻捏宝宝的小下巴。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胸部抚触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双手放在宝宝的两侧肋缘，先是右手向上滑向宝宝右肩，复原；换左手，方法同上。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具体抚触步骤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在抚触过程中，要时刻观察宝宝的反应，如果宝宝出现哭闹、肤色变化或抗拒等不适反应，应立即停止抚触。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观察宝宝反应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抚触力度要适中，不要过度刺激宝宝的皮肤和肌肉，以免造成不适。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避免过度刺激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新生儿每天需要充足的睡眠，抚触时间不宜过长，每次20-30分钟即可。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注意时间安排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在抚触过程中，要与宝宝保持亲密的接触和交流，可以轻声说话或播放一些柔和的音乐。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保持亲密接触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注意事项和要点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新生儿抚触的实施和推广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https://d.book118.com/077131140166006043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2024-09-18T01:21:54.607</cp:lastPrinted>
  <dcterms:created xsi:type="dcterms:W3CDTF">2024-09-17T17:21:54Z</dcterms:created>
  <dcterms:modified xsi:type="dcterms:W3CDTF">2024-09-17T17:21:56Z</dcterms:modified>
</cp:coreProperties>
</file>