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42CAF-F6A9-4FEA-BC0D-B10C57B35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81561-A0C1-4D8A-8518-79632C521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5A97B-8611-46E3-B4F1-2B9C2A7E8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39CFF-25EB-4CFB-B529-828DED7D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FB080-5338-4685-BF04-F327D43BA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A72F07-84E6-49A3-B3C4-BC34683E9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05B393-4A69-4E67-B897-C596306C2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D5167-D47B-4303-B571-7A298C47B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2668B-2A81-4B5B-AC86-26A4FF081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B6382-3446-4280-A817-71F0E79CE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DD567-8810-4B69-BDF8-164350E1D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31156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智能消防技术对社会公众消防意识的促进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智能消防技术发展概述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社会公众消防意识现状分析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智能消防技术对社会公众消防意识促进作用分析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40" b="4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3" b="17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火灾危害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火灾是一种常见的灾害，给人们的生命和财产安全带来严重威胁。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消防意识的重要性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提高公众的消防意识是预防火灾、减少火灾损失的关键。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智能消防技术的发展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随着科技的进步，智能消防技术不断涌现，为火灾预防和应急救援提供了新的手段。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探讨智能消防技术对社会公众消防意识的影响及其促进作用。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智能消防技术如何改变公众的消防意识？智能消防技术在提高公众消防意识方面有哪些优势和局限性？如何利用智能消防技术更有效地提高公众的消防意识？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智能消防技术发展概述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智能消防技术是指利用物联网、大数据、人工智能等先进技术，对火灾进行监测、预警、处置和分析，提高消防效率和准确性的技术体系。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智能消防技术具有实时性、准确性、自动化和智能化等特点。它能够通过传感器等设备实时监测火灾情况，并通过算法对火情进行分析和判断，实现快速响应和处置。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智能消防技术定义及特点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近年来，我国智能消防技术得到了快速发展，政府和企业纷纷加大投入力度，推动智能消防技术的研发和应用。目前，我国已经建立了较为完善的智能消防技术体系，并在一些地区开展了试点应用。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智能消防技术发展较早，一些发达国家已经建立了较为成熟的智能消防技术体系，并在实际应用中取得了显著成效。例如，美国、欧洲等地区的智能消防技术已经实现了与应急救援、城市规划等相关领域的深度融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政府高度重视智能消防技术的发展，制定了一系列相关政策法规，为智能消防技术的发展提供了有力保障。例如，《中华人民共和国消防法》、《消防安全责任制实施办法》等法规均对智能消防技术的发展和应用提出了明确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也积极响应国家号召，结合本地实际情况，出台了一系列支持智能消防技术发展的政策措施。例如，加大资金投入、提供税收优惠、加强技术研发等。这些措施有力地推动了智能消防技术在各地的快速发展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社会公众消防意识现状分析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部分公众对火灾的严重性和危害性缺乏足够认识，容易忽视日常生活中的火灾隐患。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火灾危害认知不足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防范意识薄弱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火灾案例关注不够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由于缺乏必要的消防知识和经验，部分公众在面对火灾时无法正确应对，容易惊慌失措。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尽管媒体经常报道火灾事故，但部分公众对火灾案例的关注度不高，未能从中吸取教训。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公众对火灾危害认识程度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基本灭火技能缺乏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部分公众缺乏基本的灭火技能，如如何扑灭初起火灾、如何疏散逃生等。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应急处置能力不足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在面对突发火灾时，部分公众由于缺乏必要的应急处置能力，无法迅速做出正确反应。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灭火器材使用不熟练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部分公众虽然了解灭火器材的使用方法，但在实际操作中缺乏经验和技能，无法有效使用灭火器材。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公众掌握基本灭火技能情况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部分公众对消防安全培训的重要性认识不足，缺乏参与培训的积极性和主动性。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培训意愿不强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目前消防安全培训资源相对有限，无法满足所有公众的培训需求，导致部分公众无法获得必要的消防安全培训。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培训资源有限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现有的消防安全培训形式相对单一，缺乏趣味性和互动性，难以吸引公众的参与兴趣。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培训形式单一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公众参与消防安全培训意愿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智能消防技术对社会公众消防意识促进作用分析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https://d.book118.com/077131156122006036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2024-09-11T15:09:30.594</cp:lastPrinted>
  <dcterms:created xsi:type="dcterms:W3CDTF">2024-09-11T07:09:30Z</dcterms:created>
  <dcterms:modified xsi:type="dcterms:W3CDTF">2024-09-11T07:09:32Z</dcterms:modified>
</cp:coreProperties>
</file>