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ADD51-BA7F-4C90-9E81-EA7DCE77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05A77-C7F4-40E4-B1A3-6CA3A3F6E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2C7E0-4461-4C5A-8BBF-528C5C696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EC17F-5AA3-4A3B-A021-EAB38279F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38FDE-5246-4DF1-8A07-A8EE369B7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14A0D-13CF-413A-BC64-C9D3D211E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D6883-BE03-49AA-97DF-65F666F38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BB54E-E6A1-4DA9-AF81-4B881697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1B345-767F-4AD2-ADBF-04039BE39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5BF5D-C598-410B-A6B7-9FEF47FED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5739C-8850-4F2A-BA1A-D940020FC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2040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现场监督工作管理的合作与协调机制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协调机制的运作与保障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通过合作与协调，可以优化资源配置，减少重复工作，提高工作效率。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合作与协调有助于及时发现和解决问题，降低工作风险。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良好的合作与协调机制可以增进团队成员之间的信任和理解，提高团队协作效率。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通过合作与协调，可以实现资源共享，充分利用各方优势，提高整体工作水平。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合作与协调有助于加强信息交流，及时传递工作进展和问题，便于各方掌握情况并作出相应调整。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良好的合作与协调机制可以确保各方目标一致，形成合力，共同推动工作的顺利进行。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促进目标一致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合作与协调的重要性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合作机制的建立与实施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明确各方职责与权力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监督机构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负责制定监督计划，组织实施现场监督，对发现的问题进行记录和报告。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被监督单位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配合监督机构进行现场监督，提供必要的工作条件和资料，对发现的问题进行整改。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第三方机构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提供技术支持和咨询服务，协助监督机构进行现场监督。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监督机构与被监督单位定期召开会议，讨论现场监督工作的进展情况和存在的问题。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建立信息共享平台，及时发布现场监督工作的相关信息和数据，促进各方之间的沟通和协作。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设立专门的联络人员或部门，负责处理现场监督工作中的日常事务和协调工作。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联络机制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建立沟通渠道和协作平台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制定详细的合作计划和方案，包括现场监督的具体任务、时间安排、人员配备、资源保障等。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明确现场监督工作管理的合作目标，包括提高监督效率、减少工作重复、促进各方协作等。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按照合作计划和方案，组织实施现场监督工作，确保各项任务得到有效落实和执行。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制定合作计划和方案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协调机制的运作与保障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明确会议议程和目标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提前制定详细的会议议程，明确每次会议的目标和讨论重点，以提高会议效率。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会议记录和决议跟踪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对每次协调会议进行详细记录，并跟踪会议决议的执行情况，确保各项措施得到有效落实。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定期召开协调会议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确保所有相关方定期参与，共同讨论现场监督工作的进展、问题和解决方案。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协调会议的组织和实施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鼓励各方之间加强沟通与协作，共同解决现场监督工作中遇到的问题和挑战。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通过信息化手段，建立现场监督工作信息共享平台，实现各方之间的实时信息交流。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资源整合与优化配置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根据现场监督工作的实际需求，对各方资源进行整合和优化配置，提高资源利用效率。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信息共享和资源整合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6" r="8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制定完善的冲突解决流程，明确各方在冲突解决中的责任和角色，确保冲突得到及时妥善处理。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建立冲突解决机制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定期对现场监督工作进行风险评估，及时发现潜在风险并采取措施进行预警和防范。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加强风险评估和预警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建立健全的应急响应机制，提高现场监督工作应对突发事件的能力，确保工作顺利进行。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强化应急响应能力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冲突解决和风险防范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https://d.book118.com/077132040101006031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2024-09-03T18:11:05.520</cp:lastPrinted>
  <dcterms:created xsi:type="dcterms:W3CDTF">2024-09-03T10:11:05Z</dcterms:created>
  <dcterms:modified xsi:type="dcterms:W3CDTF">2024-09-03T10:11:07Z</dcterms:modified>
</cp:coreProperties>
</file>