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C8999-BC0D-45AB-A1B5-DC715E39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09CC0-9731-41E4-AAD4-5814929AC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CC99A-E1ED-497F-B865-D02A63313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E90E5-EED8-4672-9E87-A8BC277A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82AA7-1F44-493F-A249-B409F2D1C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A07E6B-9DEC-4B44-808C-D2B8B619E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ABE6A-864B-4FFD-B360-8CA9E080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854EF-8B70-4EE6-B210-B1C08B468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735A5-203C-43E8-8F29-3E00335B5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A6778-FF40-4223-AE08-7C9294C52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6B321-5A58-45E1-8E76-6AB1AFB2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304014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《神经内科头痛》ppt课件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神经性头痛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紧张性头痛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其他类型的头痛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头痛的原因多种多样，可能与颅内、眼、鼻、耳等部位的疾病有关，也可能与精神压力、疲劳等生活因素有关。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头痛是一种常见的神经系统症状，通常表现为头部疼痛，可伴随其他不适感，如恶心、呕吐、畏光等。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根据头痛的持续时间，头痛可以分为短暂性头痛、急性头痛和慢性头痛。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根据头痛的病因，头痛可以分为原发性头痛和继发性头痛。原发性头痛通常没有明确的病因，而继发性头痛则是由其他疾病引起的头痛。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偏头痛、紧张性头痛、丛集性头痛等。这些头痛通常没有明确的病因，可能与遗传、内分泌、心理等因素有关。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原发性头痛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脑膜炎、脑炎、脑出血、脑梗塞等。这些头痛是由其他疾病引起的，如颅内感染、脑血管疾病等。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继发性头痛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神经性头痛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医学上对神经性头痛的定义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神经性头痛是指由于各种原因引起的头痛，通常与神经系统疾病有关，而非由其他疾病如高血压、颅内感染等引起。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神经性头痛的定义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神经性头痛的常见病因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神经性头痛的常见病因包括精神压力、情绪波动、疲劳、缺乏睡眠、饮食不规律等。此外，某些疾病如偏头痛、颈源性头痛等也可能导致神经性头痛。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神经性头痛的病因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神经性头痛的主要症状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神经性头痛的症状包括头部钝痛、压迫感、紧绷感、搏动性疼痛等。疼痛部位可能出现在太阳穴、后脑勺、眼眶等处，并可能伴随恶心、呕吐、畏光等症状。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神经性头痛的症状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诊断神经性头痛的方法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诊断神经性头痛需要综合考虑患者的病史、症状和体征。医生会询问患者的疼痛性质、部位、时间等，并进行神经系统检查和必要的辅助检查，如脑电图、头颅CT或核磁共振等，以排除其他可能导致头痛的疾病。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神经性头痛的诊断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19" r="1691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偏头痛是一种常见的原发性头痛，通常表现为反复发作的搏动性头痛，通常始于青少年或成年早期，并可能持续终生。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偏头痛通常局限于头部的一侧，并可伴随恶心、呕吐、畏光和声音过敏等症状。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偏头痛的定义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https://d.book118.com/077133040146006041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2024-09-14T18:25:26.701</cp:lastPrinted>
  <dcterms:created xsi:type="dcterms:W3CDTF">2024-09-14T10:25:26Z</dcterms:created>
  <dcterms:modified xsi:type="dcterms:W3CDTF">2024-09-14T10:25:28Z</dcterms:modified>
</cp:coreProperties>
</file>