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1" r:id="rId2"/>
    <p:sldMasterId id="2147483686"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7" r:id="rId47"/>
  </p:sldIdLst>
  <p:sldSz cx="9144000" cy="6858000"/>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tags" Target="tags/tag8.xml" /><Relationship Id="rId49" Type="http://schemas.openxmlformats.org/officeDocument/2006/relationships/presProps" Target="presProps.xml" /><Relationship Id="rId5" Type="http://schemas.openxmlformats.org/officeDocument/2006/relationships/slide" Target="slides/slide2.xml" /><Relationship Id="rId50" Type="http://schemas.openxmlformats.org/officeDocument/2006/relationships/viewProps" Target="viewProps.xml" /><Relationship Id="rId51" Type="http://schemas.openxmlformats.org/officeDocument/2006/relationships/theme" Target="theme/theme1.xml" /><Relationship Id="rId52"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3CC190-5170-4141-9EF4-23A54E847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3FA515-E0A0-411A-85AC-1829DBE8E6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DB921C-7F13-4155-ABF2-FEF510D0DA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6D8E6E8-E23B-4293-AD29-5BADBABA5C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0B66D7-C4F0-40CE-828C-A88A24CEE3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85A83BA-9013-4085-964E-A4E08015C8B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552AE4-BC05-48C1-81D0-46DB8BFEDA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F3B0DD-8B71-4E65-82DF-4973F0C6E9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98129F-9E41-4F1E-B14D-FEE435F1AA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631A4CB-B550-428E-8F59-C7B9AA1FCE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1D7D8-53E6-4A81-9B6C-2CD0D85C06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457200" y="274639"/>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a:xfrm>
            <a:off x="457200" y="1600201"/>
            <a:ext cx="8229600" cy="4525963"/>
          </a:xfrm>
          <a:prstGeom prst="rect">
            <a:avLst/>
          </a:prstGeo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722313" y="4406901"/>
            <a:ext cx="7772400" cy="1362075"/>
          </a:xfrm>
          <a:prstGeom prst="rect">
            <a:avLst/>
          </a:prstGeo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457200" y="274639"/>
            <a:ext cx="8229600" cy="1143000"/>
          </a:xfrm>
          <a:prstGeom prst="rect">
            <a:avLst/>
          </a:prstGeo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1"/>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1"/>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457200" y="274639"/>
            <a:ext cx="8229600" cy="1143000"/>
          </a:xfrm>
          <a:prstGeom prst="rect">
            <a:avLst/>
          </a:prstGeo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3"/>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7" y="1535113"/>
            <a:ext cx="4041775" cy="639763"/>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7"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457200" y="274639"/>
            <a:ext cx="8229600" cy="1143000"/>
          </a:xfrm>
          <a:prstGeom prst="rect">
            <a:avLst/>
          </a:prstGeom>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457202" y="273049"/>
            <a:ext cx="3008313" cy="1162051"/>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2"/>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2" y="1435102"/>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8" name="矩形 7"/>
          <p:cNvSpPr/>
          <p:nvPr userDrawn="1"/>
        </p:nvSpPr>
        <p:spPr>
          <a:xfrm>
            <a:off x="3131840" y="5013176"/>
            <a:ext cx="735006" cy="24128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
                <a:solidFill>
                  <a:schemeClr val="bg1"/>
                </a:solidFill>
              </a:rPr>
              <a:t>PPT</a:t>
            </a:r>
            <a:r>
              <a:rPr lang="zh-CN" altLang="en-US" sz="100">
                <a:solidFill>
                  <a:schemeClr val="bg1"/>
                </a:solidFill>
              </a:rPr>
              <a:t>模板：</a:t>
            </a:r>
            <a:r>
              <a:rPr lang="en-US" altLang="zh-CN" sz="100">
                <a:solidFill>
                  <a:schemeClr val="bg1"/>
                </a:solidFill>
              </a:rPr>
              <a:t>www.1ppt.com/moban/                  PPT</a:t>
            </a:r>
            <a:r>
              <a:rPr lang="zh-CN" altLang="en-US" sz="100">
                <a:solidFill>
                  <a:schemeClr val="bg1"/>
                </a:solidFill>
              </a:rPr>
              <a:t>素材：</a:t>
            </a:r>
            <a:r>
              <a:rPr lang="en-US" altLang="zh-CN" sz="100">
                <a:solidFill>
                  <a:schemeClr val="bg1"/>
                </a:solidFill>
              </a:rPr>
              <a:t>www.1ppt.com/sucai/</a:t>
            </a:r>
          </a:p>
          <a:p>
            <a:r>
              <a:rPr lang="en-US" altLang="zh-CN" sz="100">
                <a:solidFill>
                  <a:schemeClr val="bg1"/>
                </a:solidFill>
              </a:rPr>
              <a:t>PPT</a:t>
            </a:r>
            <a:r>
              <a:rPr lang="zh-CN" altLang="en-US" sz="100">
                <a:solidFill>
                  <a:schemeClr val="bg1"/>
                </a:solidFill>
              </a:rPr>
              <a:t>背景：</a:t>
            </a:r>
            <a:r>
              <a:rPr lang="en-US" altLang="zh-CN" sz="100">
                <a:solidFill>
                  <a:schemeClr val="bg1"/>
                </a:solidFill>
              </a:rPr>
              <a:t>www.1ppt.com/beijing/                   PPT</a:t>
            </a:r>
            <a:r>
              <a:rPr lang="zh-CN" altLang="en-US" sz="100">
                <a:solidFill>
                  <a:schemeClr val="bg1"/>
                </a:solidFill>
              </a:rPr>
              <a:t>图表：</a:t>
            </a:r>
            <a:r>
              <a:rPr lang="en-US" altLang="zh-CN" sz="100">
                <a:solidFill>
                  <a:schemeClr val="bg1"/>
                </a:solidFill>
              </a:rPr>
              <a:t>www.1ppt.com/tubiao/      </a:t>
            </a:r>
          </a:p>
          <a:p>
            <a:r>
              <a:rPr lang="en-US" altLang="zh-CN" sz="100">
                <a:solidFill>
                  <a:schemeClr val="bg1"/>
                </a:solidFill>
              </a:rPr>
              <a:t>PPT</a:t>
            </a:r>
            <a:r>
              <a:rPr lang="zh-CN" altLang="en-US" sz="100">
                <a:solidFill>
                  <a:schemeClr val="bg1"/>
                </a:solidFill>
              </a:rPr>
              <a:t>下载：</a:t>
            </a:r>
            <a:r>
              <a:rPr lang="en-US" altLang="zh-CN" sz="100">
                <a:solidFill>
                  <a:schemeClr val="bg1"/>
                </a:solidFill>
              </a:rPr>
              <a:t>www.1ppt.com/xiazai/                     PPT</a:t>
            </a:r>
            <a:r>
              <a:rPr lang="zh-CN" altLang="en-US" sz="100">
                <a:solidFill>
                  <a:schemeClr val="bg1"/>
                </a:solidFill>
              </a:rPr>
              <a:t>教程： </a:t>
            </a:r>
            <a:r>
              <a:rPr lang="en-US" altLang="zh-CN" sz="100">
                <a:solidFill>
                  <a:schemeClr val="bg1"/>
                </a:solidFill>
              </a:rPr>
              <a:t>www.1ppt.com/powerpoint/      </a:t>
            </a:r>
          </a:p>
          <a:p>
            <a:r>
              <a:rPr lang="zh-CN" altLang="en-US" sz="100">
                <a:solidFill>
                  <a:schemeClr val="bg1"/>
                </a:solidFill>
              </a:rPr>
              <a:t>资料下载：</a:t>
            </a:r>
            <a:r>
              <a:rPr lang="en-US" altLang="zh-CN" sz="100">
                <a:solidFill>
                  <a:schemeClr val="bg1"/>
                </a:solidFill>
              </a:rPr>
              <a:t>www.1ppt.com/ziliao/                   </a:t>
            </a:r>
            <a:r>
              <a:rPr lang="zh-CN" altLang="en-US" sz="100">
                <a:solidFill>
                  <a:schemeClr val="bg1"/>
                </a:solidFill>
              </a:rPr>
              <a:t>范文下载：</a:t>
            </a:r>
            <a:r>
              <a:rPr lang="en-US" altLang="zh-CN" sz="100">
                <a:solidFill>
                  <a:schemeClr val="bg1"/>
                </a:solidFill>
              </a:rPr>
              <a:t>www.1ppt.com/fanwen/             </a:t>
            </a:r>
          </a:p>
          <a:p>
            <a:r>
              <a:rPr lang="zh-CN" altLang="en-US" sz="100">
                <a:solidFill>
                  <a:schemeClr val="bg1"/>
                </a:solidFill>
              </a:rPr>
              <a:t>试卷下载：</a:t>
            </a:r>
            <a:r>
              <a:rPr lang="en-US" altLang="zh-CN" sz="100">
                <a:solidFill>
                  <a:schemeClr val="bg1"/>
                </a:solidFill>
              </a:rPr>
              <a:t>www.1ppt.com/shiti/                     </a:t>
            </a:r>
            <a:r>
              <a:rPr lang="zh-CN" altLang="en-US" sz="100">
                <a:solidFill>
                  <a:schemeClr val="bg1"/>
                </a:solidFill>
              </a:rPr>
              <a:t>教案下载：</a:t>
            </a:r>
            <a:r>
              <a:rPr lang="en-US" altLang="zh-CN" sz="100">
                <a:solidFill>
                  <a:schemeClr val="bg1"/>
                </a:solidFill>
              </a:rPr>
              <a:t>www.1ppt.com/jiaoan/               </a:t>
            </a:r>
          </a:p>
          <a:p>
            <a:r>
              <a:rPr lang="en-US" altLang="zh-CN" sz="100">
                <a:solidFill>
                  <a:schemeClr val="bg1"/>
                </a:solidFill>
              </a:rPr>
              <a:t>PPT</a:t>
            </a:r>
            <a:r>
              <a:rPr lang="zh-CN" altLang="en-US" sz="100">
                <a:solidFill>
                  <a:schemeClr val="bg1"/>
                </a:solidFill>
              </a:rPr>
              <a:t>论坛：</a:t>
            </a:r>
            <a:r>
              <a:rPr lang="en-US" altLang="zh-CN" sz="100">
                <a:solidFill>
                  <a:schemeClr val="bg1"/>
                </a:solidFill>
              </a:rPr>
              <a:t>www.1ppt.cn                                     PPT</a:t>
            </a:r>
            <a:r>
              <a:rPr lang="zh-CN" altLang="en-US" sz="100">
                <a:solidFill>
                  <a:schemeClr val="bg1"/>
                </a:solidFill>
              </a:rPr>
              <a:t>课件：</a:t>
            </a:r>
            <a:r>
              <a:rPr lang="en-US" altLang="zh-CN" sz="100">
                <a:solidFill>
                  <a:schemeClr val="bg1"/>
                </a:solidFill>
              </a:rPr>
              <a:t>www.1ppt.com/kejian/ </a:t>
            </a:r>
          </a:p>
          <a:p>
            <a:r>
              <a:rPr lang="zh-CN" altLang="en-US" sz="100">
                <a:solidFill>
                  <a:schemeClr val="bg1"/>
                </a:solidFill>
              </a:rPr>
              <a:t>语文课件：</a:t>
            </a:r>
            <a:r>
              <a:rPr lang="en-US" altLang="zh-CN" sz="100">
                <a:solidFill>
                  <a:schemeClr val="bg1"/>
                </a:solidFill>
              </a:rPr>
              <a:t>www.1ppt.com/kejian/yuwen/    </a:t>
            </a:r>
            <a:r>
              <a:rPr lang="zh-CN" altLang="en-US" sz="100">
                <a:solidFill>
                  <a:schemeClr val="bg1"/>
                </a:solidFill>
              </a:rPr>
              <a:t>数学课件：</a:t>
            </a:r>
            <a:r>
              <a:rPr lang="en-US" altLang="zh-CN" sz="100">
                <a:solidFill>
                  <a:schemeClr val="bg1"/>
                </a:solidFill>
              </a:rPr>
              <a:t>www.1ppt.com/kejian/shuxue/ </a:t>
            </a:r>
          </a:p>
          <a:p>
            <a:r>
              <a:rPr lang="zh-CN" altLang="en-US" sz="100">
                <a:solidFill>
                  <a:schemeClr val="bg1"/>
                </a:solidFill>
              </a:rPr>
              <a:t>英语课件：</a:t>
            </a:r>
            <a:r>
              <a:rPr lang="en-US" altLang="zh-CN" sz="100">
                <a:solidFill>
                  <a:schemeClr val="bg1"/>
                </a:solidFill>
              </a:rPr>
              <a:t>www.1ppt.com/kejian/yingyu/    </a:t>
            </a:r>
            <a:r>
              <a:rPr lang="zh-CN" altLang="en-US" sz="100">
                <a:solidFill>
                  <a:schemeClr val="bg1"/>
                </a:solidFill>
              </a:rPr>
              <a:t>美术课件：</a:t>
            </a:r>
            <a:r>
              <a:rPr lang="en-US" altLang="zh-CN" sz="100">
                <a:solidFill>
                  <a:schemeClr val="bg1"/>
                </a:solidFill>
              </a:rPr>
              <a:t>www.1ppt.com/kejian/meishu/ </a:t>
            </a:r>
          </a:p>
          <a:p>
            <a:r>
              <a:rPr lang="zh-CN" altLang="en-US" sz="100">
                <a:solidFill>
                  <a:schemeClr val="bg1"/>
                </a:solidFill>
              </a:rPr>
              <a:t>科学课件：</a:t>
            </a:r>
            <a:r>
              <a:rPr lang="en-US" altLang="zh-CN" sz="100">
                <a:solidFill>
                  <a:schemeClr val="bg1"/>
                </a:solidFill>
              </a:rPr>
              <a:t>www.1ppt.com/kejian/kexue/     </a:t>
            </a:r>
            <a:r>
              <a:rPr lang="zh-CN" altLang="en-US" sz="100">
                <a:solidFill>
                  <a:schemeClr val="bg1"/>
                </a:solidFill>
              </a:rPr>
              <a:t>物理课件：</a:t>
            </a:r>
            <a:r>
              <a:rPr lang="en-US" altLang="zh-CN" sz="100">
                <a:solidFill>
                  <a:schemeClr val="bg1"/>
                </a:solidFill>
              </a:rPr>
              <a:t>www.1ppt.com/kejian/wuli/ </a:t>
            </a:r>
          </a:p>
          <a:p>
            <a:r>
              <a:rPr lang="zh-CN" altLang="en-US" sz="100">
                <a:solidFill>
                  <a:schemeClr val="bg1"/>
                </a:solidFill>
              </a:rPr>
              <a:t>化学课件：</a:t>
            </a:r>
            <a:r>
              <a:rPr lang="en-US" altLang="zh-CN" sz="100">
                <a:solidFill>
                  <a:schemeClr val="bg1"/>
                </a:solidFill>
              </a:rPr>
              <a:t>www.1ppt.com/kejian/huaxue/  </a:t>
            </a:r>
            <a:r>
              <a:rPr lang="zh-CN" altLang="en-US" sz="100">
                <a:solidFill>
                  <a:schemeClr val="bg1"/>
                </a:solidFill>
              </a:rPr>
              <a:t>生物课件：</a:t>
            </a:r>
            <a:r>
              <a:rPr lang="en-US" altLang="zh-CN" sz="100">
                <a:solidFill>
                  <a:schemeClr val="bg1"/>
                </a:solidFill>
              </a:rPr>
              <a:t>www.1ppt.com/kejian/shengwu/ </a:t>
            </a:r>
          </a:p>
          <a:p>
            <a:r>
              <a:rPr lang="zh-CN" altLang="en-US" sz="100">
                <a:solidFill>
                  <a:schemeClr val="bg1"/>
                </a:solidFill>
              </a:rPr>
              <a:t>地理课件：</a:t>
            </a:r>
            <a:r>
              <a:rPr lang="en-US" altLang="zh-CN" sz="100">
                <a:solidFill>
                  <a:schemeClr val="bg1"/>
                </a:solidFill>
              </a:rPr>
              <a:t>www.1ppt.com/kejian/dili/          </a:t>
            </a:r>
            <a:r>
              <a:rPr lang="zh-CN" altLang="en-US" sz="100">
                <a:solidFill>
                  <a:schemeClr val="bg1"/>
                </a:solidFill>
              </a:rPr>
              <a:t>历史课件：</a:t>
            </a:r>
            <a:r>
              <a:rPr lang="en-US" altLang="zh-CN" sz="100">
                <a:solidFill>
                  <a:schemeClr val="bg1"/>
                </a:solidFill>
              </a:rPr>
              <a:t>www.1ppt.com/kejian/lishi/        </a:t>
            </a:r>
          </a:p>
        </p:txBody>
      </p:sp>
      <p:sp>
        <p:nvSpPr>
          <p:cNvPr id="2" name="标题 1"/>
          <p:cNvSpPr>
            <a:spLocks noGrp="1"/>
          </p:cNvSpPr>
          <p:nvPr>
            <p:ph type="title"/>
          </p:nvPr>
        </p:nvSpPr>
        <p:spPr>
          <a:xfrm>
            <a:off x="1792288" y="4800600"/>
            <a:ext cx="5486400" cy="566739"/>
          </a:xfrm>
          <a:prstGeom prst="rect">
            <a:avLst/>
          </a:prstGeo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1792288" y="5367338"/>
            <a:ext cx="5486400" cy="8048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a:xfrm>
            <a:off x="457200" y="274639"/>
            <a:ext cx="8229600" cy="1143000"/>
          </a:xfrm>
          <a:prstGeom prst="rect">
            <a:avLst/>
          </a:prstGeom>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1600201"/>
            <a:ext cx="8229600" cy="4525963"/>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nvGrpSpPr>
      <p:grpSpPr>
        <a:xfrm>
          <a:off x="0" y="0"/>
          <a:ext cx="0" cy="0"/>
        </a:xfrm>
      </p:grpSpPr>
      <p:sp>
        <p:nvSpPr>
          <p:cNvPr id="2" name="竖排标题 1"/>
          <p:cNvSpPr>
            <a:spLocks noGrp="1"/>
          </p:cNvSpPr>
          <p:nvPr>
            <p:ph type="title" orient="vert"/>
          </p:nvPr>
        </p:nvSpPr>
        <p:spPr>
          <a:xfrm>
            <a:off x="6629400" y="274639"/>
            <a:ext cx="2057400" cy="5851525"/>
          </a:xfrm>
          <a:prstGeom prst="rect">
            <a:avLst/>
          </a:prstGeo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9"/>
            <a:ext cx="6019800" cy="5851525"/>
          </a:xfrm>
          <a:prstGeom prst="rect">
            <a:avLst/>
          </a:prstGeo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2019/8/27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2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3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4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5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6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7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8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9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0_标题幻灯片">
    <p:spTree>
      <p:nvGrpSpPr>
        <p:cNvPr id="1" name=""/>
        <p:cNvGrpSpPr/>
        <p:nvPr/>
      </p:nvGrpSpPr>
      <p:grpSpPr>
        <a:xfrm>
          <a:off x="0" y="0"/>
          <a:ext cx="0" cy="0"/>
        </a:xfrm>
      </p:grpSpPr>
      <p:sp>
        <p:nvSpPr>
          <p:cNvPr id="3" name="副标题 2">
            <a:extLst>
              <a:ext uri="{FF2B5EF4-FFF2-40B4-BE49-F238E27FC236}">
                <a16:creationId xmlns:a16="http://schemas.microsoft.com/office/drawing/2014/main" xmlns="" id="{C1594BAE-7971-4F13-AC98-23A9231E67BC}"/>
              </a:ext>
            </a:extLst>
          </p:cNvPr>
          <p:cNvSpPr>
            <a:spLocks noGrp="1"/>
          </p:cNvSpPr>
          <p:nvPr>
            <p:ph type="subTitle" idx="1"/>
          </p:nvPr>
        </p:nvSpPr>
        <p:spPr>
          <a:xfrm>
            <a:off x="649996" y="2336286"/>
            <a:ext cx="7886701" cy="4385191"/>
          </a:xfrm>
          <a:prstGeom prst="rect">
            <a:avLst/>
          </a:prstGeom>
        </p:spPr>
        <p:txBody>
          <a:bodyPr lIns="68580" tIns="34290" rIns="68580" bIns="34290"/>
          <a:lstStyle>
            <a:lvl1pPr marL="0" indent="0" algn="ctr">
              <a:buNone/>
              <a:defRPr sz="1800" b="1">
                <a:latin typeface="宋体" panose="02010600030101010101" pitchFamily="2" charset="-122"/>
                <a:ea typeface="宋体" panose="02010600030101010101" pitchFamily="2" charset="-122"/>
              </a:defRPr>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zh-CN" altLang="en-US"/>
              <a:t>单击此处编辑母版副标题样式</a:t>
            </a:r>
          </a:p>
        </p:txBody>
      </p:sp>
      <p:sp>
        <p:nvSpPr>
          <p:cNvPr id="4" name="日期占位符 3">
            <a:extLst>
              <a:ext uri="{FF2B5EF4-FFF2-40B4-BE49-F238E27FC236}">
                <a16:creationId xmlns:a16="http://schemas.microsoft.com/office/drawing/2014/main" xmlns="" id="{7F1C8A69-430D-4069-A960-A88D58D3609A}"/>
              </a:ext>
            </a:extLst>
          </p:cNvPr>
          <p:cNvSpPr>
            <a:spLocks noGrp="1"/>
          </p:cNvSpPr>
          <p:nvPr>
            <p:ph type="dt" sz="half" idx="10"/>
          </p:nvPr>
        </p:nvSpPr>
        <p:spPr/>
        <p:txBody>
          <a:bodyPr/>
          <a:lstStyle/>
          <a:p>
            <a:fld id="{8AAE9EA7-4A06-4BE1-B523-CE478FC40B5A}" type="datetimeFigureOut">
              <a:rPr lang="zh-CN" altLang="en-US" smtClean="0"/>
              <a:t>2019/8/27</a:t>
            </a:fld>
            <a:endParaRPr lang="zh-CN" altLang="en-US"/>
          </a:p>
        </p:txBody>
      </p:sp>
      <p:sp>
        <p:nvSpPr>
          <p:cNvPr id="5" name="页脚占位符 4">
            <a:extLst>
              <a:ext uri="{FF2B5EF4-FFF2-40B4-BE49-F238E27FC236}">
                <a16:creationId xmlns:a16="http://schemas.microsoft.com/office/drawing/2014/main" xmlns="" id="{D3B358BE-C71F-4713-8B58-08DE74B50451}"/>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xmlns="" id="{86A5B104-AEE3-47A4-B806-86FF9E5D987E}"/>
              </a:ext>
            </a:extLst>
          </p:cNvPr>
          <p:cNvSpPr>
            <a:spLocks noGrp="1"/>
          </p:cNvSpPr>
          <p:nvPr>
            <p:ph type="sldNum" sz="quarter" idx="12"/>
          </p:nvPr>
        </p:nvSpPr>
        <p:spPr/>
        <p:txBody>
          <a:bodyPr/>
          <a:lstStyle/>
          <a:p>
            <a:fld id="{E90D18E5-38BC-42B3-88C8-DEA1FCF91A7A}" type="slidenum">
              <a:rPr lang="zh-CN" altLang="en-US" smtClean="0"/>
              <a:t>‹#›</a:t>
            </a:fld>
            <a:endParaRPr lang="zh-CN" altLang="en-US"/>
          </a:p>
        </p:txBody>
      </p:sp>
    </p:spTree>
    <p:extLst>
      <p:ext uri="{BB962C8B-B14F-4D97-AF65-F5344CB8AC3E}">
        <p14:creationId xmlns:p14="http://schemas.microsoft.com/office/powerpoint/2010/main" val="3515840469"/>
      </p:ext>
    </p:extLst>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6_标题幻灯片">
    <p:bg>
      <p:bgPr>
        <a:solidFill>
          <a:srgbClr val="F3EFE5"/>
        </a:solidFill>
        <a:effectLst/>
      </p:bgPr>
    </p:bg>
    <p:spTree>
      <p:nvGrpSpPr>
        <p:cNvPr id="1" name=""/>
        <p:cNvGrpSpPr/>
        <p:nvPr/>
      </p:nvGrpSpPr>
      <p:grpSpPr>
        <a:xfrm>
          <a:off x="0" y="0"/>
          <a:ext cx="0" cy="0"/>
        </a:xfrm>
      </p:grpSpPr>
    </p:spTree>
  </p:cSld>
  <p:clrMapOvr>
    <a:overrideClrMapping bg1="lt1" tx1="dk1" bg2="lt2" tx2="dk2" accent1="accent1" accent2="accent2" accent3="accent3" accent4="accent4" accent5="accent5" accent6="accent6" hlink="hlink" folHlink="folHlink"/>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两栏内容">
    <p:spTree>
      <p:nvGrpSpPr>
        <p:cNvPr id="1" name=""/>
        <p:cNvGrpSpPr/>
        <p:nvPr/>
      </p:nvGrpSpPr>
      <p:grpSpPr>
        <a:xfrm>
          <a:off x="0" y="0"/>
          <a:ext cx="0" cy="0"/>
        </a:xfrm>
      </p:grpSpPr>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6" name="矩形 5"/>
          <p:cNvSpPr/>
          <p:nvPr userDrawn="1"/>
        </p:nvSpPr>
        <p:spPr>
          <a:xfrm>
            <a:off x="6444208" y="6381328"/>
            <a:ext cx="735006" cy="241289"/>
          </a:xfrm>
          <a:prstGeom prst="rect">
            <a:avLst/>
          </a:prstGeom>
          <a:noFill/>
          <a:ln w="25400" cap="flat" cmpd="sng" algn="ctr">
            <a:noFill/>
            <a:prstDash val="solid"/>
          </a:ln>
          <a:effectLst/>
        </p:spPr>
        <p:txBody>
          <a:bodyPr rtlCol="0" anchor="ct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PPT</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模板：</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www.1ppt.com/moban/                  PPT</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素材：</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www.1ppt.com/sucai/</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PPT</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背景：</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www.1ppt.com/beijing/                   PPT</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图表：</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www.1ppt.com/tubiao/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PPT</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下载：</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www.1ppt.com/xiazai/                     PPT</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教程： </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www.1ppt.com/powerpoint/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资料下载：</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www.1ppt.com/ziliao/                   </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范文下载：</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www.1ppt.com/fanwen/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试卷下载：</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www.1ppt.com/shiti/                     </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教案下载：</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www.1ppt.com/jiaoan/               </a:t>
            </a:r>
          </a:p>
          <a:p>
            <a:pPr marL="0" marR="0" lvl="0" indent="0" defTabSz="914400" eaLnBrk="1" fontAlgn="auto" latinLnBrk="0" hangingPunct="1">
              <a:lnSpc>
                <a:spcPct val="100000"/>
              </a:lnSpc>
              <a:spcBef>
                <a:spcPct val="0"/>
              </a:spcBef>
              <a:spcAft>
                <a:spcPct val="0"/>
              </a:spcAft>
              <a:buClrTx/>
              <a:buSzTx/>
              <a:buFontTx/>
              <a:buNone/>
              <a:defRPr/>
            </a:pP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PPT</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论坛：</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www.1ppt.cn                                     PPT</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语文课件：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www.1ppt.com/kejian/yuwen/    </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数学课件：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www.1ppt.com/kejian/shuxue/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英语课件：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www.1ppt.com/kejian/yingyu/    </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美术课件：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www.1ppt.com/kejian/meishu/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科学课件：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www.1ppt.com/kejian/kexue/     </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物理课件：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www.1ppt.com/kejian/wuli/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化学课件：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www.1ppt.com/kejian/huaxue/  </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生物课件：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www.1ppt.com/kejian/shengwu/ </a:t>
            </a:r>
          </a:p>
          <a:p>
            <a:pPr marL="0" marR="0" lvl="0" indent="0" defTabSz="914400" eaLnBrk="1" fontAlgn="auto" latinLnBrk="0" hangingPunct="1">
              <a:lnSpc>
                <a:spcPct val="100000"/>
              </a:lnSpc>
              <a:spcBef>
                <a:spcPct val="0"/>
              </a:spcBef>
              <a:spcAft>
                <a:spcPct val="0"/>
              </a:spcAft>
              <a:buClrTx/>
              <a:buSzTx/>
              <a:buFontTx/>
              <a:buNone/>
              <a:defRPr/>
            </a:pP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地理课件：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www.1ppt.com/kejian/dili/          </a:t>
            </a:r>
            <a:r>
              <a:rPr kumimoji="0" lang="zh-CN" altLang="en-US" sz="100" b="0" i="0" u="none" strike="noStrike" kern="0" cap="none" spc="0" normalizeH="0" baseline="0" noProof="0">
                <a:ln>
                  <a:noFill/>
                </a:ln>
                <a:solidFill>
                  <a:sysClr val="window" lastClr="FFFFFF"/>
                </a:solidFill>
                <a:effectLst/>
                <a:uLnTx/>
                <a:uFillTx/>
                <a:latin typeface="Calibri"/>
                <a:ea typeface="宋体"/>
                <a:cs typeface="+mn-cs"/>
              </a:rPr>
              <a:t>历史课件：</a:t>
            </a:r>
            <a:r>
              <a:rPr kumimoji="0" lang="en-US" altLang="zh-CN" sz="100" b="0" i="0" u="none" strike="noStrike" kern="0" cap="none" spc="0" normalizeH="0" baseline="0" noProof="0">
                <a:ln>
                  <a:noFill/>
                </a:ln>
                <a:solidFill>
                  <a:sysClr val="window" lastClr="FFFFFF"/>
                </a:solidFill>
                <a:effectLst/>
                <a:uLnTx/>
                <a:uFillTx/>
                <a:latin typeface="Calibri"/>
                <a:ea typeface="宋体"/>
                <a:cs typeface="+mn-cs"/>
              </a:rPr>
              <a:t>www.1ppt.com/kejian/lishi/        </a:t>
            </a:r>
          </a:p>
        </p:txBody>
      </p:sp>
      <p:sp>
        <p:nvSpPr>
          <p:cNvPr id="2" name="日期占位符 1"/>
          <p:cNvSpPr>
            <a:spLocks noGrp="1"/>
          </p:cNvSpPr>
          <p:nvPr>
            <p:ph type="dt" sz="half" idx="10"/>
          </p:nvPr>
        </p:nvSpPr>
        <p:spPr>
          <a:xfrm>
            <a:off x="457200" y="6356351"/>
            <a:ext cx="2133600" cy="365125"/>
          </a:xfrm>
          <a:prstGeom prst="rect">
            <a:avLst/>
          </a:prstGeom>
        </p:spPr>
        <p:txBody>
          <a:bodyPr lIns="76800" tIns="38400" rIns="76800" bIns="38400"/>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fld id="{7CD490C1-7E7E-423A-91D8-058624AF834B}" type="datetimeFigureOut">
              <a:rPr lang="zh-CN" altLang="en-US" smtClean="0"/>
              <a:t>2019/8/27</a:t>
            </a:fld>
            <a:endParaRPr lang="zh-CN" altLang="en-US"/>
          </a:p>
        </p:txBody>
      </p:sp>
      <p:sp>
        <p:nvSpPr>
          <p:cNvPr id="3" name="页脚占位符 2"/>
          <p:cNvSpPr>
            <a:spLocks noGrp="1"/>
          </p:cNvSpPr>
          <p:nvPr>
            <p:ph type="ftr" sz="quarter" idx="11"/>
          </p:nvPr>
        </p:nvSpPr>
        <p:spPr>
          <a:xfrm>
            <a:off x="3124200" y="6356351"/>
            <a:ext cx="2895600" cy="365125"/>
          </a:xfrm>
          <a:prstGeom prst="rect">
            <a:avLst/>
          </a:prstGeom>
        </p:spPr>
        <p:txBody>
          <a:bodyPr lIns="76800" tIns="38400" rIns="76800" bIns="38400"/>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endParaRPr lang="zh-CN" altLang="en-US"/>
          </a:p>
        </p:txBody>
      </p:sp>
      <p:sp>
        <p:nvSpPr>
          <p:cNvPr id="4" name="灯片编号占位符 3"/>
          <p:cNvSpPr>
            <a:spLocks noGrp="1"/>
          </p:cNvSpPr>
          <p:nvPr>
            <p:ph type="sldNum" sz="quarter" idx="12"/>
          </p:nvPr>
        </p:nvSpPr>
        <p:spPr>
          <a:xfrm>
            <a:off x="6553200" y="6356351"/>
            <a:ext cx="2133600" cy="365125"/>
          </a:xfrm>
          <a:prstGeom prst="rect">
            <a:avLst/>
          </a:prstGeom>
        </p:spPr>
        <p:txBody>
          <a:bodyPr lIns="76800" tIns="38400" rIns="76800" bIns="38400"/>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fld id="{EA5C5624-0453-40A9-9FFF-DD435B6A2D1D}" type="slidenum">
              <a:rPr lang="zh-CN" altLang="en-US" smtClean="0"/>
              <a:t>‹#›</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标题幻灯片">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slideLayout" Target="../slideLayouts/slideLayout34.xml" /><Relationship Id="rId3" Type="http://schemas.openxmlformats.org/officeDocument/2006/relationships/slideLayout" Target="../slideLayouts/slideLayout35.xml" /><Relationship Id="rId4" Type="http://schemas.openxmlformats.org/officeDocument/2006/relationships/slideLayout" Target="../slideLayouts/slideLayout36.xml" /><Relationship Id="rId5"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4" name="日期占位符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2019/8/27</a:t>
            </a:fld>
            <a:endParaRPr lang="zh-CN" altLang="en-US"/>
          </a:p>
        </p:txBody>
      </p:sp>
      <p:sp>
        <p:nvSpPr>
          <p:cNvPr id="5" name="页脚占位符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3EFE5"/>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Lst>
  <p:transition/>
  <p:timing/>
  <p:txStyles>
    <p:titleStyle>
      <a:lvl1pPr algn="ctr" defTabSz="1023595" rtl="0" eaLnBrk="1" latinLnBrk="0" hangingPunct="1">
        <a:spcBef>
          <a:spcPct val="0"/>
        </a:spcBef>
        <a:buNone/>
        <a:defRPr sz="5000" kern="1200">
          <a:solidFill>
            <a:schemeClr val="tx1"/>
          </a:solidFill>
          <a:latin typeface="+mj-lt"/>
          <a:ea typeface="+mj-ea"/>
          <a:cs typeface="+mj-cs"/>
        </a:defRPr>
      </a:lvl1pPr>
    </p:titleStyle>
    <p:bodyStyle>
      <a:lvl1pPr marL="384048" indent="-384048" algn="l" defTabSz="1023595" rtl="0" eaLnBrk="1" latinLnBrk="0" hangingPunct="1">
        <a:spcBef>
          <a:spcPct val="20000"/>
        </a:spcBef>
        <a:buFont typeface="Arial" pitchFamily="34" charset="0"/>
        <a:buChar char="•"/>
        <a:defRPr sz="3600" kern="1200">
          <a:solidFill>
            <a:schemeClr val="tx1"/>
          </a:solidFill>
          <a:latin typeface="+mn-lt"/>
          <a:ea typeface="+mn-ea"/>
          <a:cs typeface="+mn-cs"/>
        </a:defRPr>
      </a:lvl1pPr>
      <a:lvl2pPr marL="832104" indent="-320040" algn="l" defTabSz="1023595" rtl="0" eaLnBrk="1" latinLnBrk="0" hangingPunct="1">
        <a:spcBef>
          <a:spcPct val="20000"/>
        </a:spcBef>
        <a:buFont typeface="Arial" pitchFamily="34" charset="0"/>
        <a:buChar char="–"/>
        <a:defRPr sz="3100" kern="1200">
          <a:solidFill>
            <a:schemeClr val="tx1"/>
          </a:solidFill>
          <a:latin typeface="+mn-lt"/>
          <a:ea typeface="+mn-ea"/>
          <a:cs typeface="+mn-cs"/>
        </a:defRPr>
      </a:lvl2pPr>
      <a:lvl3pPr marL="1280160" indent="-256032" algn="l" defTabSz="1023595" rtl="0" eaLnBrk="1" latinLnBrk="0" hangingPunct="1">
        <a:spcBef>
          <a:spcPct val="20000"/>
        </a:spcBef>
        <a:buFont typeface="Arial" pitchFamily="34" charset="0"/>
        <a:buChar char="•"/>
        <a:defRPr sz="2700" kern="1200">
          <a:solidFill>
            <a:schemeClr val="tx1"/>
          </a:solidFill>
          <a:latin typeface="+mn-lt"/>
          <a:ea typeface="+mn-ea"/>
          <a:cs typeface="+mn-cs"/>
        </a:defRPr>
      </a:lvl3pPr>
      <a:lvl4pPr marL="1792224" indent="-256032" algn="l" defTabSz="1023595" rtl="0" eaLnBrk="1" latinLnBrk="0" hangingPunct="1">
        <a:spcBef>
          <a:spcPct val="20000"/>
        </a:spcBef>
        <a:buFont typeface="Arial" pitchFamily="34" charset="0"/>
        <a:buChar char="–"/>
        <a:defRPr sz="2300" kern="1200">
          <a:solidFill>
            <a:schemeClr val="tx1"/>
          </a:solidFill>
          <a:latin typeface="+mn-lt"/>
          <a:ea typeface="+mn-ea"/>
          <a:cs typeface="+mn-cs"/>
        </a:defRPr>
      </a:lvl4pPr>
      <a:lvl5pPr marL="2304288" indent="-256032" algn="l" defTabSz="1023595" rtl="0" eaLnBrk="1" latinLnBrk="0" hangingPunct="1">
        <a:spcBef>
          <a:spcPct val="20000"/>
        </a:spcBef>
        <a:buFont typeface="Arial" pitchFamily="34" charset="0"/>
        <a:buChar char="»"/>
        <a:defRPr sz="2300" kern="1200">
          <a:solidFill>
            <a:schemeClr val="tx1"/>
          </a:solidFill>
          <a:latin typeface="+mn-lt"/>
          <a:ea typeface="+mn-ea"/>
          <a:cs typeface="+mn-cs"/>
        </a:defRPr>
      </a:lvl5pPr>
      <a:lvl6pPr marL="2816352" indent="-256032" algn="l" defTabSz="1023595" rtl="0" eaLnBrk="1" latinLnBrk="0" hangingPunct="1">
        <a:spcBef>
          <a:spcPct val="20000"/>
        </a:spcBef>
        <a:buFont typeface="Arial" pitchFamily="34" charset="0"/>
        <a:buChar char="•"/>
        <a:defRPr sz="2300" kern="1200">
          <a:solidFill>
            <a:schemeClr val="tx1"/>
          </a:solidFill>
          <a:latin typeface="+mn-lt"/>
          <a:ea typeface="+mn-ea"/>
          <a:cs typeface="+mn-cs"/>
        </a:defRPr>
      </a:lvl6pPr>
      <a:lvl7pPr marL="3328416" indent="-256032" algn="l" defTabSz="1023595" rtl="0" eaLnBrk="1" latinLnBrk="0" hangingPunct="1">
        <a:spcBef>
          <a:spcPct val="20000"/>
        </a:spcBef>
        <a:buFont typeface="Arial" pitchFamily="34" charset="0"/>
        <a:buChar char="•"/>
        <a:defRPr sz="2300" kern="1200">
          <a:solidFill>
            <a:schemeClr val="tx1"/>
          </a:solidFill>
          <a:latin typeface="+mn-lt"/>
          <a:ea typeface="+mn-ea"/>
          <a:cs typeface="+mn-cs"/>
        </a:defRPr>
      </a:lvl7pPr>
      <a:lvl8pPr marL="3840480" indent="-256032" algn="l" defTabSz="1023595" rtl="0" eaLnBrk="1" latinLnBrk="0" hangingPunct="1">
        <a:spcBef>
          <a:spcPct val="20000"/>
        </a:spcBef>
        <a:buFont typeface="Arial" pitchFamily="34" charset="0"/>
        <a:buChar char="•"/>
        <a:defRPr sz="2300" kern="1200">
          <a:solidFill>
            <a:schemeClr val="tx1"/>
          </a:solidFill>
          <a:latin typeface="+mn-lt"/>
          <a:ea typeface="+mn-ea"/>
          <a:cs typeface="+mn-cs"/>
        </a:defRPr>
      </a:lvl8pPr>
      <a:lvl9pPr marL="4352544" indent="-256032" algn="l" defTabSz="1023595" rtl="0" eaLnBrk="1" latinLnBrk="0" hangingPunct="1">
        <a:spcBef>
          <a:spcPct val="20000"/>
        </a:spcBef>
        <a:buFont typeface="Arial" pitchFamily="34" charset="0"/>
        <a:buChar char="•"/>
        <a:defRPr sz="2300" kern="1200">
          <a:solidFill>
            <a:schemeClr val="tx1"/>
          </a:solidFill>
          <a:latin typeface="+mn-lt"/>
          <a:ea typeface="+mn-ea"/>
          <a:cs typeface="+mn-cs"/>
        </a:defRPr>
      </a:lvl9pPr>
    </p:bodyStyle>
    <p:other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audio111111111.wav"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2.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audio" Target="../media/audio222222212.wav"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audio" Target="../media/audio111111111.wav" /><Relationship Id="rId3" Type="http://schemas.openxmlformats.org/officeDocument/2006/relationships/audio" Target="../media/audio333333323.wav"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33.xml" /><Relationship Id="rId2" Type="http://schemas.openxmlformats.org/officeDocument/2006/relationships/image" Target="../media/image3.jpe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slide" Target="slide3.xml" TargetMode="Internal" /><Relationship Id="rId3" Type="http://schemas.openxmlformats.org/officeDocument/2006/relationships/slide" Target="slide24.xml" TargetMode="Internal" /><Relationship Id="rId4" Type="http://schemas.openxmlformats.org/officeDocument/2006/relationships/image" Target="../media/image4.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35.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34.xml" /><Relationship Id="rId2" Type="http://schemas.openxmlformats.org/officeDocument/2006/relationships/image" Target="../media/image5.png"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7713304501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1844824"/>
            <a:ext cx="9144000" cy="110799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b="1">
                <a:latin typeface="汉仪大宋简" pitchFamily="49" charset="-122"/>
                <a:ea typeface="汉仪大宋简" pitchFamily="49" charset="-122"/>
              </a:rPr>
              <a:t>记念刘和珍君</a:t>
            </a:r>
          </a:p>
        </p:txBody>
      </p:sp>
      <p:sp>
        <p:nvSpPr>
          <p:cNvPr id="3" name="矩形 2"/>
          <p:cNvSpPr/>
          <p:nvPr/>
        </p:nvSpPr>
        <p:spPr>
          <a:xfrm>
            <a:off x="0" y="5445224"/>
            <a:ext cx="9144000" cy="48652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lvl="0" indent="-342900" algn="ctr" fontAlgn="base">
              <a:lnSpc>
                <a:spcPct val="110000"/>
              </a:lnSpc>
              <a:spcBef>
                <a:spcPct val="0"/>
              </a:spcBef>
              <a:spcAft>
                <a:spcPct val="0"/>
              </a:spcAft>
            </a:pPr>
            <a:endParaRPr lang="en-US" altLang="zh-CN" sz="2400" b="1" kern="0">
              <a:solidFill>
                <a:srgbClr val="000000"/>
              </a:solidFill>
              <a:latin typeface="微软雅黑" panose="020b0503020204020204" pitchFamily="34" charset="-122"/>
              <a:ea typeface="微软雅黑" panose="020b0503020204020204" pitchFamily="34" charset="-122"/>
            </a:endParaRPr>
          </a:p>
        </p:txBody>
      </p:sp>
      <p:sp>
        <p:nvSpPr>
          <p:cNvPr id="4" name="TextBox 3"/>
          <p:cNvSpPr txBox="1"/>
          <p:nvPr/>
        </p:nvSpPr>
        <p:spPr>
          <a:xfrm>
            <a:off x="4018002" y="3628918"/>
            <a:ext cx="1107996" cy="369332"/>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mtClean="0"/>
              <a:t>第二课时</a:t>
            </a:r>
            <a:endParaRPr lang="zh-CN" altLang="en-US"/>
          </a:p>
        </p:txBody>
      </p:sp>
    </p:spTree>
    <p:extLst>
      <p:ext uri="{BB962C8B-B14F-4D97-AF65-F5344CB8AC3E}">
        <p14:creationId xmlns:p14="http://schemas.microsoft.com/office/powerpoint/2010/main" val="98541595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a:extLst>
              <a:ext uri="{FF2B5EF4-FFF2-40B4-BE49-F238E27FC236}">
                <a16:creationId xmlns:a16="http://schemas.microsoft.com/office/drawing/2014/main" xmlns="" id="{25404EB2-2D34-4B23-B175-47EB78C9ADDB}"/>
              </a:ext>
            </a:extLst>
          </p:cNvPr>
          <p:cNvSpPr>
            <a:spLocks noGrp="1"/>
          </p:cNvSpPr>
          <p:nvPr>
            <p:ph type="subTitle" idx="1"/>
          </p:nvPr>
        </p:nvSpPr>
        <p:spPr>
          <a:xfrm>
            <a:off x="1017613" y="1804022"/>
            <a:ext cx="6495481" cy="2563261"/>
          </a:xfrm>
        </p:spPr>
        <p:txBody>
          <a:bodyPr/>
          <a:lstStyle/>
          <a:p>
            <a:pPr algn="l">
              <a:lnSpc>
                <a:spcPct val="150000"/>
              </a:lnSpc>
            </a:pPr>
            <a:r>
              <a:rPr lang="en-US" altLang="zh-CN" sz="2100"/>
              <a:t>1.</a:t>
            </a:r>
            <a:r>
              <a:rPr lang="zh-CN" altLang="en-US" sz="2100"/>
              <a:t>感知课文表达的思想感情</a:t>
            </a:r>
            <a:endParaRPr lang="en-US" altLang="zh-CN" sz="2100"/>
          </a:p>
          <a:p>
            <a:pPr algn="l">
              <a:lnSpc>
                <a:spcPct val="150000"/>
              </a:lnSpc>
            </a:pPr>
            <a:r>
              <a:rPr lang="en-US" altLang="zh-CN" sz="2100"/>
              <a:t>2.</a:t>
            </a:r>
            <a:r>
              <a:rPr lang="zh-CN" altLang="en-US" sz="2100"/>
              <a:t>赏析刘和珍君的人物形象</a:t>
            </a:r>
            <a:endParaRPr lang="en-US" altLang="zh-CN" sz="2100"/>
          </a:p>
          <a:p>
            <a:pPr algn="l">
              <a:lnSpc>
                <a:spcPct val="150000"/>
              </a:lnSpc>
            </a:pPr>
            <a:r>
              <a:rPr lang="en-US" altLang="zh-CN" sz="2100"/>
              <a:t>3.</a:t>
            </a:r>
            <a:r>
              <a:rPr lang="zh-CN" altLang="en-US" sz="2100"/>
              <a:t>品味语言的深层含义</a:t>
            </a:r>
          </a:p>
        </p:txBody>
      </p:sp>
      <p:sp>
        <p:nvSpPr>
          <p:cNvPr id="3" name="矩形 2">
            <a:extLst>
              <a:ext uri="{FF2B5EF4-FFF2-40B4-BE49-F238E27FC236}">
                <a16:creationId xmlns:a16="http://schemas.microsoft.com/office/drawing/2014/main" xmlns="" id="{592DF7A3-ED42-47C4-9234-DC618F074741}"/>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学习目标</a:t>
            </a:r>
          </a:p>
        </p:txBody>
      </p:sp>
    </p:spTree>
    <p:extLst>
      <p:ext uri="{BB962C8B-B14F-4D97-AF65-F5344CB8AC3E}">
        <p14:creationId xmlns:p14="http://schemas.microsoft.com/office/powerpoint/2010/main" val="649503288"/>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a:extLst>
              <a:ext uri="{FF2B5EF4-FFF2-40B4-BE49-F238E27FC236}">
                <a16:creationId xmlns:a16="http://schemas.microsoft.com/office/drawing/2014/main" xmlns="" id="{D01E3632-0ABA-47DF-91CA-1CBE8FFEB31E}"/>
              </a:ext>
            </a:extLst>
          </p:cNvPr>
          <p:cNvSpPr>
            <a:spLocks noGrp="1"/>
          </p:cNvSpPr>
          <p:nvPr>
            <p:ph type="subTitle" idx="1"/>
          </p:nvPr>
        </p:nvSpPr>
        <p:spPr>
          <a:xfrm>
            <a:off x="628652" y="1994472"/>
            <a:ext cx="7886701" cy="2060745"/>
          </a:xfrm>
        </p:spPr>
        <p:txBody>
          <a:bodyPr/>
          <a:lstStyle/>
          <a:p>
            <a:pPr algn="l">
              <a:lnSpc>
                <a:spcPct val="150000"/>
              </a:lnSpc>
            </a:pPr>
            <a:r>
              <a:rPr lang="zh-CN" altLang="en-US" sz="2400"/>
              <a:t>读课文第一部分，并思考： </a:t>
            </a:r>
            <a:endParaRPr lang="en-US" altLang="zh-CN" sz="2400"/>
          </a:p>
          <a:p>
            <a:pPr algn="l">
              <a:lnSpc>
                <a:spcPct val="150000"/>
              </a:lnSpc>
            </a:pPr>
            <a:r>
              <a:rPr lang="en-US" altLang="zh-CN" sz="2400"/>
              <a:t>1.</a:t>
            </a:r>
            <a:r>
              <a:rPr lang="zh-CN" altLang="en-US" sz="2400"/>
              <a:t>作者写到了哪几种人？对他们是什么样的感情态度？</a:t>
            </a:r>
          </a:p>
          <a:p>
            <a:pPr algn="l">
              <a:lnSpc>
                <a:spcPct val="150000"/>
              </a:lnSpc>
            </a:pPr>
            <a:endParaRPr lang="zh-CN" altLang="en-US" sz="2400"/>
          </a:p>
        </p:txBody>
      </p:sp>
      <p:sp>
        <p:nvSpPr>
          <p:cNvPr id="3" name="矩形 2">
            <a:extLst>
              <a:ext uri="{FF2B5EF4-FFF2-40B4-BE49-F238E27FC236}">
                <a16:creationId xmlns:a16="http://schemas.microsoft.com/office/drawing/2014/main" xmlns="" id="{578E4CD7-DBE8-4A29-90A1-01390E19248A}"/>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Tree>
    <p:extLst>
      <p:ext uri="{BB962C8B-B14F-4D97-AF65-F5344CB8AC3E}">
        <p14:creationId xmlns:p14="http://schemas.microsoft.com/office/powerpoint/2010/main" val="2252635085"/>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a:extLst>
              <a:ext uri="{FF2B5EF4-FFF2-40B4-BE49-F238E27FC236}">
                <a16:creationId xmlns:a16="http://schemas.microsoft.com/office/drawing/2014/main" xmlns="" id="{578E4CD7-DBE8-4A29-90A1-01390E19248A}"/>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6" name="Rectangle 3">
            <a:extLst>
              <a:ext uri="{FF2B5EF4-FFF2-40B4-BE49-F238E27FC236}">
                <a16:creationId xmlns:a16="http://schemas.microsoft.com/office/drawing/2014/main" xmlns="" id="{E6E5F9A5-C9F5-446D-B7DF-451E5257447E}"/>
              </a:ext>
            </a:extLst>
          </p:cNvPr>
          <p:cNvSpPr txBox="1">
            <a:spLocks noChangeArrowheads="1"/>
          </p:cNvSpPr>
          <p:nvPr/>
        </p:nvSpPr>
        <p:spPr>
          <a:xfrm>
            <a:off x="628651" y="2985307"/>
            <a:ext cx="7796891" cy="1961372"/>
          </a:xfrm>
          <a:prstGeom prst="rect">
            <a:avLst/>
          </a:prstGeom>
        </p:spPr>
        <p:txBody>
          <a:bodyPr lIns="68580" tIns="34290" rIns="68580" bIns="34290"/>
          <a:lstStyle>
            <a:defPPr>
              <a:defRPr lang="zh-CN"/>
            </a:defPPr>
            <a:lvl1pPr marL="0" indent="0" algn="ctr" defTabSz="914400" rtl="0" eaLnBrk="1" latinLnBrk="0" hangingPunct="1">
              <a:lnSpc>
                <a:spcPct val="90000"/>
              </a:lnSpc>
              <a:spcBef>
                <a:spcPts val="1000"/>
              </a:spcBef>
              <a:buFont typeface="Arial" pitchFamily="34" charset="0"/>
              <a:buNone/>
              <a:defRPr sz="2400" b="1" kern="1200">
                <a:solidFill>
                  <a:schemeClr val="tx1"/>
                </a:solidFill>
                <a:latin typeface="宋体" panose="02010600030101010101" pitchFamily="2" charset="-122"/>
                <a:ea typeface="宋体" panose="02010600030101010101" pitchFamily="2" charset="-122"/>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algn="l">
              <a:lnSpc>
                <a:spcPct val="150000"/>
              </a:lnSpc>
              <a:spcBef>
                <a:spcPct val="0"/>
              </a:spcBef>
            </a:pPr>
            <a:r>
              <a:rPr lang="zh-CN" altLang="en-US" sz="2100">
                <a:latin typeface="楷体" panose="02010609060101010101" pitchFamily="49" charset="-122"/>
                <a:ea typeface="楷体" panose="02010609060101010101" pitchFamily="49" charset="-122"/>
              </a:rPr>
              <a:t>第二类：</a:t>
            </a:r>
            <a:r>
              <a:rPr lang="zh-CN" altLang="en-US" sz="2100">
                <a:solidFill>
                  <a:srgbClr val="FF0000"/>
                </a:solidFill>
                <a:latin typeface="楷体" panose="02010609060101010101" pitchFamily="49" charset="-122"/>
                <a:ea typeface="楷体" panose="02010609060101010101" pitchFamily="49" charset="-122"/>
              </a:rPr>
              <a:t>反动</a:t>
            </a:r>
            <a:r>
              <a:rPr lang="zh-CN" altLang="en-US" sz="2100">
                <a:solidFill>
                  <a:schemeClr val="tx1">
                    <a:lumMod val="95000"/>
                    <a:lumOff val="5000"/>
                  </a:schemeClr>
                </a:solidFill>
                <a:latin typeface="楷体" panose="02010609060101010101" pitchFamily="49" charset="-122"/>
                <a:ea typeface="楷体" panose="02010609060101010101" pitchFamily="49" charset="-122"/>
              </a:rPr>
              <a:t>势力  段其瑞执政府（或称“当局者”）、“几个所谓学者文人”（或称“有恶意的闲人”“流言家”）。</a:t>
            </a:r>
            <a:endParaRPr lang="en-US" altLang="zh-CN" sz="2100">
              <a:solidFill>
                <a:schemeClr val="tx1">
                  <a:lumMod val="95000"/>
                  <a:lumOff val="5000"/>
                </a:schemeClr>
              </a:solidFill>
              <a:latin typeface="楷体" panose="02010609060101010101" pitchFamily="49" charset="-122"/>
              <a:ea typeface="楷体" panose="02010609060101010101" pitchFamily="49" charset="-122"/>
            </a:endParaRPr>
          </a:p>
          <a:p>
            <a:pPr algn="l">
              <a:lnSpc>
                <a:spcPct val="150000"/>
              </a:lnSpc>
              <a:spcBef>
                <a:spcPct val="0"/>
              </a:spcBef>
            </a:pPr>
            <a:r>
              <a:rPr lang="zh-CN" altLang="en-US" sz="2100">
                <a:solidFill>
                  <a:srgbClr val="FF0000"/>
                </a:solidFill>
                <a:latin typeface="楷体" panose="02010609060101010101" pitchFamily="49" charset="-122"/>
                <a:ea typeface="楷体" panose="02010609060101010101" pitchFamily="49" charset="-122"/>
              </a:rPr>
              <a:t>作者感情</a:t>
            </a:r>
            <a:r>
              <a:rPr lang="zh-CN" altLang="en-US" sz="2100">
                <a:solidFill>
                  <a:schemeClr val="tx1">
                    <a:lumMod val="95000"/>
                    <a:lumOff val="5000"/>
                  </a:schemeClr>
                </a:solidFill>
                <a:latin typeface="楷体" panose="02010609060101010101" pitchFamily="49" charset="-122"/>
                <a:ea typeface="楷体" panose="02010609060101010101" pitchFamily="49" charset="-122"/>
              </a:rPr>
              <a:t>：</a:t>
            </a:r>
            <a:r>
              <a:rPr lang="zh-CN" altLang="en-US" sz="2100">
                <a:solidFill>
                  <a:srgbClr val="FF0000"/>
                </a:solidFill>
                <a:latin typeface="楷体" panose="02010609060101010101" pitchFamily="49" charset="-122"/>
                <a:ea typeface="楷体" panose="02010609060101010101" pitchFamily="49" charset="-122"/>
              </a:rPr>
              <a:t>控诉</a:t>
            </a:r>
            <a:r>
              <a:rPr lang="zh-CN" altLang="en-US" sz="2100">
                <a:solidFill>
                  <a:schemeClr val="tx1">
                    <a:lumMod val="95000"/>
                    <a:lumOff val="5000"/>
                  </a:schemeClr>
                </a:solidFill>
                <a:latin typeface="楷体" panose="02010609060101010101" pitchFamily="49" charset="-122"/>
                <a:ea typeface="楷体" panose="02010609060101010101" pitchFamily="49" charset="-122"/>
              </a:rPr>
              <a:t>他们的暴行、</a:t>
            </a:r>
            <a:r>
              <a:rPr lang="zh-CN" altLang="en-US" sz="2100">
                <a:solidFill>
                  <a:srgbClr val="FF0000"/>
                </a:solidFill>
                <a:latin typeface="楷体" panose="02010609060101010101" pitchFamily="49" charset="-122"/>
                <a:ea typeface="楷体" panose="02010609060101010101" pitchFamily="49" charset="-122"/>
              </a:rPr>
              <a:t>痛斥</a:t>
            </a:r>
            <a:r>
              <a:rPr lang="zh-CN" altLang="en-US" sz="2100">
                <a:solidFill>
                  <a:schemeClr val="tx1">
                    <a:lumMod val="95000"/>
                    <a:lumOff val="5000"/>
                  </a:schemeClr>
                </a:solidFill>
                <a:latin typeface="楷体" panose="02010609060101010101" pitchFamily="49" charset="-122"/>
                <a:ea typeface="楷体" panose="02010609060101010101" pitchFamily="49" charset="-122"/>
              </a:rPr>
              <a:t>他们无耻下劣</a:t>
            </a:r>
          </a:p>
          <a:p>
            <a:pPr algn="l">
              <a:lnSpc>
                <a:spcPct val="150000"/>
              </a:lnSpc>
              <a:spcBef>
                <a:spcPct val="0"/>
              </a:spcBef>
            </a:pPr>
            <a:r>
              <a:rPr lang="zh-CN" altLang="en-US" sz="2100">
                <a:solidFill>
                  <a:srgbClr val="FF0000"/>
                </a:solidFill>
                <a:latin typeface="楷体" panose="02010609060101010101" pitchFamily="49" charset="-122"/>
                <a:ea typeface="楷体" panose="02010609060101010101" pitchFamily="49" charset="-122"/>
              </a:rPr>
              <a:t>    </a:t>
            </a:r>
            <a:br>
              <a:rPr lang="zh-CN" altLang="en-US" sz="2100">
                <a:latin typeface="楷体" panose="02010609060101010101" pitchFamily="49" charset="-122"/>
                <a:ea typeface="楷体" panose="02010609060101010101" pitchFamily="49" charset="-122"/>
              </a:rPr>
            </a:br>
            <a:endParaRPr lang="zh-CN" altLang="en-US" sz="2100">
              <a:latin typeface="楷体" panose="02010609060101010101" pitchFamily="49" charset="-122"/>
              <a:ea typeface="楷体" panose="02010609060101010101" pitchFamily="49" charset="-122"/>
            </a:endParaRPr>
          </a:p>
        </p:txBody>
      </p:sp>
      <p:sp>
        <p:nvSpPr>
          <p:cNvPr id="7" name="Rectangle 4">
            <a:extLst>
              <a:ext uri="{FF2B5EF4-FFF2-40B4-BE49-F238E27FC236}">
                <a16:creationId xmlns:a16="http://schemas.microsoft.com/office/drawing/2014/main" xmlns="" id="{CC61D018-1ECD-4EED-AAB9-BCC3552BFA5C}"/>
              </a:ext>
            </a:extLst>
          </p:cNvPr>
          <p:cNvSpPr>
            <a:spLocks noChangeArrowheads="1"/>
          </p:cNvSpPr>
          <p:nvPr/>
        </p:nvSpPr>
        <p:spPr bwMode="auto">
          <a:xfrm>
            <a:off x="628650" y="1097310"/>
            <a:ext cx="7796892" cy="15234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defPPr>
              <a:defRPr lang="zh-CN"/>
            </a:defPPr>
            <a:lvl1pPr marL="0" algn="l" defTabSz="914400" rtl="0" eaLnBrk="0" latinLnBrk="0" hangingPunct="0">
              <a:defRPr sz="1800" b="1" kern="1200">
                <a:solidFill>
                  <a:schemeClr val="tx1"/>
                </a:solidFill>
                <a:latin typeface="Arial" pitchFamily="34" charset="0"/>
                <a:ea typeface="宋体" panose="02010600030101010101" pitchFamily="2" charset="-122"/>
                <a:cs typeface="+mn-cs"/>
              </a:defRPr>
            </a:lvl1pPr>
            <a:lvl2pPr marL="742950" indent="-285750" algn="l" defTabSz="914400" rtl="0" eaLnBrk="0" latinLnBrk="0" hangingPunct="0">
              <a:defRPr sz="1800" b="1" kern="1200">
                <a:solidFill>
                  <a:schemeClr val="tx1"/>
                </a:solidFill>
                <a:latin typeface="Arial" pitchFamily="34" charset="0"/>
                <a:ea typeface="宋体" panose="02010600030101010101" pitchFamily="2" charset="-122"/>
                <a:cs typeface="+mn-cs"/>
              </a:defRPr>
            </a:lvl2pPr>
            <a:lvl3pPr marL="1143000" indent="-228600" algn="l" defTabSz="914400" rtl="0" eaLnBrk="0" latinLnBrk="0" hangingPunct="0">
              <a:defRPr sz="1800" b="1"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defRPr sz="1800" b="1"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defRPr sz="1800" b="1"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defRPr sz="1800" b="1"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defRPr sz="1800" b="1"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defRPr sz="1800" b="1"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defRPr sz="1800" b="1" kern="1200">
                <a:solidFill>
                  <a:schemeClr val="tx1"/>
                </a:solidFill>
                <a:latin typeface="Arial" pitchFamily="34" charset="0"/>
                <a:ea typeface="宋体" panose="02010600030101010101" pitchFamily="2" charset="-122"/>
                <a:cs typeface="+mn-cs"/>
              </a:defRPr>
            </a:lvl9pPr>
          </a:lstStyle>
          <a:p>
            <a:pPr eaLnBrk="1" hangingPunct="1">
              <a:lnSpc>
                <a:spcPct val="150000"/>
              </a:lnSpc>
            </a:pPr>
            <a:r>
              <a:rPr lang="zh-CN" altLang="en-US" sz="2100">
                <a:latin typeface="华文楷体" panose="02010600040101010101" pitchFamily="2" charset="-122"/>
                <a:ea typeface="华文楷体" panose="02010600040101010101" pitchFamily="2" charset="-122"/>
              </a:rPr>
              <a:t>第一类：</a:t>
            </a:r>
            <a:r>
              <a:rPr lang="zh-CN" altLang="en-US" sz="2100">
                <a:solidFill>
                  <a:srgbClr val="FF0000"/>
                </a:solidFill>
                <a:latin typeface="华文楷体" panose="02010600040101010101" pitchFamily="2" charset="-122"/>
                <a:ea typeface="华文楷体" panose="02010600040101010101" pitchFamily="2" charset="-122"/>
              </a:rPr>
              <a:t>爱国青年  </a:t>
            </a:r>
            <a:r>
              <a:rPr lang="zh-CN" altLang="en-US" sz="2100">
                <a:latin typeface="华文楷体" panose="02010600040101010101" pitchFamily="2" charset="-122"/>
                <a:ea typeface="华文楷体" panose="02010600040101010101" pitchFamily="2" charset="-122"/>
              </a:rPr>
              <a:t>突出代表：刘和珍、杨德群、张静淑</a:t>
            </a:r>
            <a:endParaRPr lang="en-US" altLang="zh-CN" sz="2100">
              <a:latin typeface="华文楷体" panose="02010600040101010101" pitchFamily="2" charset="-122"/>
              <a:ea typeface="华文楷体" panose="02010600040101010101" pitchFamily="2" charset="-122"/>
            </a:endParaRPr>
          </a:p>
          <a:p>
            <a:pPr eaLnBrk="1" hangingPunct="1">
              <a:lnSpc>
                <a:spcPct val="150000"/>
              </a:lnSpc>
            </a:pPr>
            <a:r>
              <a:rPr lang="zh-CN" altLang="en-US" sz="2100">
                <a:solidFill>
                  <a:srgbClr val="FF0000"/>
                </a:solidFill>
                <a:latin typeface="华文楷体" panose="02010600040101010101" pitchFamily="2" charset="-122"/>
                <a:ea typeface="华文楷体" panose="02010600040101010101" pitchFamily="2" charset="-122"/>
              </a:rPr>
              <a:t>作者感情：</a:t>
            </a:r>
            <a:r>
              <a:rPr lang="zh-CN" altLang="en-US" sz="2100">
                <a:solidFill>
                  <a:schemeClr val="accent2"/>
                </a:solidFill>
                <a:latin typeface="Garamond" panose="02020404030301010803" pitchFamily="18" charset="0"/>
              </a:rPr>
              <a:t>沉痛悼念，表达敬意</a:t>
            </a:r>
            <a:r>
              <a:rPr lang="en-US" altLang="zh-CN" sz="2100"/>
              <a:t>——</a:t>
            </a:r>
            <a:r>
              <a:rPr lang="zh-CN" altLang="en-US" sz="2100">
                <a:latin typeface="Garamond" panose="02020404030301010803" pitchFamily="18" charset="0"/>
              </a:rPr>
              <a:t>颂扬其勇毅，称她们的</a:t>
            </a:r>
            <a:r>
              <a:rPr lang="zh-CN" altLang="en-US" sz="2100"/>
              <a:t>“</a:t>
            </a:r>
            <a:r>
              <a:rPr lang="zh-CN" altLang="en-US" sz="2100">
                <a:latin typeface="Garamond" panose="02020404030301010803" pitchFamily="18" charset="0"/>
              </a:rPr>
              <a:t>为中国而死的中国的青年</a:t>
            </a:r>
            <a:r>
              <a:rPr lang="zh-CN" altLang="en-US" sz="2100"/>
              <a:t>”</a:t>
            </a:r>
            <a:endParaRPr lang="en-US" altLang="zh-CN" sz="2100">
              <a:solidFill>
                <a:srgbClr val="FF0000"/>
              </a:solidFill>
              <a:latin typeface="华文楷体" panose="02010600040101010101" pitchFamily="2" charset="-122"/>
              <a:ea typeface="华文楷体" panose="02010600040101010101" pitchFamily="2" charset="-122"/>
            </a:endParaRPr>
          </a:p>
        </p:txBody>
      </p:sp>
      <p:sp>
        <p:nvSpPr>
          <p:cNvPr id="5" name="Rectangle 3">
            <a:extLst>
              <a:ext uri="{FF2B5EF4-FFF2-40B4-BE49-F238E27FC236}">
                <a16:creationId xmlns:a16="http://schemas.microsoft.com/office/drawing/2014/main" xmlns="" id="{5006B1A4-E713-46F9-9B0C-BD0C53EDBA71}"/>
              </a:ext>
            </a:extLst>
          </p:cNvPr>
          <p:cNvSpPr txBox="1">
            <a:spLocks noChangeArrowheads="1"/>
          </p:cNvSpPr>
          <p:nvPr/>
        </p:nvSpPr>
        <p:spPr>
          <a:xfrm>
            <a:off x="628650" y="4780007"/>
            <a:ext cx="7796891" cy="1961372"/>
          </a:xfrm>
          <a:prstGeom prst="rect">
            <a:avLst/>
          </a:prstGeom>
        </p:spPr>
        <p:txBody>
          <a:bodyPr lIns="68580" tIns="34290" rIns="68580" bIns="34290"/>
          <a:lstStyle>
            <a:defPPr>
              <a:defRPr lang="zh-CN"/>
            </a:defPPr>
            <a:lvl1pPr marL="0" indent="0" algn="ctr" defTabSz="914400" rtl="0" eaLnBrk="1" latinLnBrk="0" hangingPunct="1">
              <a:lnSpc>
                <a:spcPct val="90000"/>
              </a:lnSpc>
              <a:spcBef>
                <a:spcPts val="1000"/>
              </a:spcBef>
              <a:buFont typeface="Arial" pitchFamily="34" charset="0"/>
              <a:buNone/>
              <a:defRPr sz="2400" b="1" kern="1200">
                <a:solidFill>
                  <a:schemeClr val="tx1"/>
                </a:solidFill>
                <a:latin typeface="宋体" panose="02010600030101010101" pitchFamily="2" charset="-122"/>
                <a:ea typeface="宋体" panose="02010600030101010101" pitchFamily="2" charset="-122"/>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algn="l">
              <a:lnSpc>
                <a:spcPct val="150000"/>
              </a:lnSpc>
              <a:spcBef>
                <a:spcPct val="0"/>
              </a:spcBef>
            </a:pPr>
            <a:r>
              <a:rPr lang="zh-CN" altLang="en-US" sz="2100">
                <a:latin typeface="楷体" panose="02010609060101010101" pitchFamily="49" charset="-122"/>
                <a:ea typeface="楷体" panose="02010609060101010101" pitchFamily="49" charset="-122"/>
              </a:rPr>
              <a:t>第三类：</a:t>
            </a:r>
            <a:r>
              <a:rPr lang="zh-CN" altLang="en-US" sz="2100">
                <a:solidFill>
                  <a:srgbClr val="FF0000"/>
                </a:solidFill>
                <a:latin typeface="楷体" panose="02010609060101010101" pitchFamily="49" charset="-122"/>
                <a:ea typeface="楷体" panose="02010609060101010101" pitchFamily="49" charset="-122"/>
              </a:rPr>
              <a:t>“庸人”  </a:t>
            </a:r>
            <a:r>
              <a:rPr lang="zh-CN" altLang="en-US" sz="2100">
                <a:solidFill>
                  <a:schemeClr val="tx1">
                    <a:lumMod val="95000"/>
                    <a:lumOff val="5000"/>
                  </a:schemeClr>
                </a:solidFill>
                <a:latin typeface="楷体" panose="02010609060101010101" pitchFamily="49" charset="-122"/>
                <a:ea typeface="楷体" panose="02010609060101010101" pitchFamily="49" charset="-122"/>
              </a:rPr>
              <a:t>仅使留下淡红的血色和微漠的悲哀、麻木、善于遗忘</a:t>
            </a:r>
          </a:p>
          <a:p>
            <a:pPr algn="l">
              <a:lnSpc>
                <a:spcPct val="150000"/>
              </a:lnSpc>
              <a:spcBef>
                <a:spcPct val="0"/>
              </a:spcBef>
            </a:pPr>
            <a:r>
              <a:rPr lang="zh-CN" altLang="en-US" sz="2100">
                <a:solidFill>
                  <a:srgbClr val="FF0000"/>
                </a:solidFill>
                <a:latin typeface="楷体" panose="02010609060101010101" pitchFamily="49" charset="-122"/>
                <a:ea typeface="楷体" panose="02010609060101010101" pitchFamily="49" charset="-122"/>
              </a:rPr>
              <a:t>作者感情</a:t>
            </a:r>
            <a:r>
              <a:rPr lang="zh-CN" altLang="en-US" sz="2100">
                <a:solidFill>
                  <a:schemeClr val="tx1">
                    <a:lumMod val="95000"/>
                    <a:lumOff val="5000"/>
                  </a:schemeClr>
                </a:solidFill>
                <a:latin typeface="楷体" panose="02010609060101010101" pitchFamily="49" charset="-122"/>
                <a:ea typeface="楷体" panose="02010609060101010101" pitchFamily="49" charset="-122"/>
              </a:rPr>
              <a:t>：</a:t>
            </a:r>
            <a:r>
              <a:rPr lang="zh-CN" altLang="en-US" sz="2100">
                <a:solidFill>
                  <a:srgbClr val="FF0000"/>
                </a:solidFill>
                <a:latin typeface="楷体" panose="02010609060101010101" pitchFamily="49" charset="-122"/>
                <a:ea typeface="楷体" panose="02010609060101010101" pitchFamily="49" charset="-122"/>
              </a:rPr>
              <a:t>痛心</a:t>
            </a:r>
            <a:r>
              <a:rPr lang="zh-CN" altLang="en-US" sz="2100">
                <a:solidFill>
                  <a:schemeClr val="tx1">
                    <a:lumMod val="95000"/>
                    <a:lumOff val="5000"/>
                  </a:schemeClr>
                </a:solidFill>
                <a:latin typeface="楷体" panose="02010609060101010101" pitchFamily="49" charset="-122"/>
                <a:ea typeface="楷体" panose="02010609060101010101" pitchFamily="49" charset="-122"/>
              </a:rPr>
              <a:t>民族的衰亡，渴望呼唤他们“爆发</a:t>
            </a:r>
            <a:r>
              <a:rPr lang="zh-CN" altLang="en-US" sz="2100" smtClean="0">
                <a:solidFill>
                  <a:schemeClr val="tx1">
                    <a:lumMod val="95000"/>
                    <a:lumOff val="5000"/>
                  </a:schemeClr>
                </a:solidFill>
                <a:latin typeface="楷体" panose="02010609060101010101" pitchFamily="49" charset="-122"/>
                <a:ea typeface="楷体" panose="02010609060101010101" pitchFamily="49" charset="-122"/>
              </a:rPr>
              <a:t>”</a:t>
            </a:r>
            <a:endParaRPr lang="zh-CN" altLang="en-US" sz="2100">
              <a:latin typeface="楷体" panose="02010609060101010101" pitchFamily="49" charset="-122"/>
              <a:ea typeface="楷体" panose="02010609060101010101" pitchFamily="49" charset="-122"/>
            </a:endParaRPr>
          </a:p>
        </p:txBody>
      </p:sp>
      <p:sp>
        <p:nvSpPr>
          <p:cNvPr id="8" name="Text Box 3">
            <a:extLst>
              <a:ext uri="{FF2B5EF4-FFF2-40B4-BE49-F238E27FC236}">
                <a16:creationId xmlns:a16="http://schemas.microsoft.com/office/drawing/2014/main" xmlns="" id="{B1617543-5C67-4807-849B-2031D509F856}"/>
              </a:ext>
            </a:extLst>
          </p:cNvPr>
          <p:cNvSpPr txBox="1">
            <a:spLocks noChangeArrowheads="1"/>
          </p:cNvSpPr>
          <p:nvPr/>
        </p:nvSpPr>
        <p:spPr bwMode="auto">
          <a:xfrm>
            <a:off x="7528663" y="2306451"/>
            <a:ext cx="702469" cy="761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lang="zh-CN" altLang="en-US" sz="4500" b="1">
                <a:solidFill>
                  <a:srgbClr val="FF0000"/>
                </a:solidFill>
                <a:ea typeface="楷体" panose="02010609060101010101" pitchFamily="49" charset="-122"/>
              </a:rPr>
              <a:t>悲</a:t>
            </a:r>
          </a:p>
        </p:txBody>
      </p:sp>
      <p:sp>
        <p:nvSpPr>
          <p:cNvPr id="9" name="Text Box 4">
            <a:extLst>
              <a:ext uri="{FF2B5EF4-FFF2-40B4-BE49-F238E27FC236}">
                <a16:creationId xmlns:a16="http://schemas.microsoft.com/office/drawing/2014/main" xmlns="" id="{B994DF1A-CA60-40F8-BF49-6C76040CC3D9}"/>
              </a:ext>
            </a:extLst>
          </p:cNvPr>
          <p:cNvSpPr txBox="1">
            <a:spLocks noChangeArrowheads="1"/>
          </p:cNvSpPr>
          <p:nvPr/>
        </p:nvSpPr>
        <p:spPr bwMode="auto">
          <a:xfrm>
            <a:off x="7519137" y="3682157"/>
            <a:ext cx="717184" cy="7617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lang="zh-CN" altLang="en-US" sz="4500" b="1">
                <a:solidFill>
                  <a:srgbClr val="FF0000"/>
                </a:solidFill>
                <a:ea typeface="楷体" panose="02010609060101010101" pitchFamily="49" charset="-122"/>
              </a:rPr>
              <a:t>愤</a:t>
            </a:r>
          </a:p>
        </p:txBody>
      </p:sp>
    </p:spTree>
    <p:extLst>
      <p:ext uri="{BB962C8B-B14F-4D97-AF65-F5344CB8AC3E}">
        <p14:creationId xmlns:p14="http://schemas.microsoft.com/office/powerpoint/2010/main" val="214909035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8" presetClass="entr" presetSubtype="16" dur="10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diamond(in)">
                                      <p:cBhvr>
                                        <p:cTn id="7" dur="10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7" presetClass="entr" presetSubtype="10" dur="100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 calcmode="lin" valueType="num">
                                      <p:cBhvr>
                                        <p:cTn id="12" dur="1000" fill="hold"/>
                                        <p:tgtEl>
                                          <p:spTgt spid="6">
                                            <p:txEl>
                                              <p:pRg st="0" end="0"/>
                                            </p:txEl>
                                          </p:spTgt>
                                        </p:tgtEl>
                                        <p:attrNameLst>
                                          <p:attrName>ppt_w</p:attrName>
                                        </p:attrNameLst>
                                      </p:cBhvr>
                                      <p:tavLst>
                                        <p:tav tm="0">
                                          <p:val>
                                            <p:fltVal val="0"/>
                                          </p:val>
                                        </p:tav>
                                        <p:tav tm="100000">
                                          <p:val>
                                            <p:strVal val="#ppt_w"/>
                                          </p:val>
                                        </p:tav>
                                      </p:tavLst>
                                    </p:anim>
                                    <p:anim calcmode="lin" valueType="num">
                                      <p:cBhvr>
                                        <p:cTn id="13" dur="1000" fill="hold"/>
                                        <p:tgtEl>
                                          <p:spTgt spid="6">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17" presetClass="entr" presetSubtype="10" dur="1000" fill="hold" grpId="0" nodeType="clickEffect">
                                  <p:stCondLst>
                                    <p:cond delay="0"/>
                                  </p:stCondLst>
                                  <p:childTnLst>
                                    <p:set>
                                      <p:cBhvr>
                                        <p:cTn id="17" dur="1" fill="hold">
                                          <p:stCondLst>
                                            <p:cond delay="0"/>
                                          </p:stCondLst>
                                        </p:cTn>
                                        <p:tgtEl>
                                          <p:spTgt spid="6">
                                            <p:txEl>
                                              <p:pRg st="1" end="1"/>
                                            </p:txEl>
                                          </p:spTgt>
                                        </p:tgtEl>
                                        <p:attrNameLst>
                                          <p:attrName>style.visibility</p:attrName>
                                        </p:attrNameLst>
                                      </p:cBhvr>
                                      <p:to>
                                        <p:strVal val="visible"/>
                                      </p:to>
                                    </p:set>
                                    <p:anim calcmode="lin" valueType="num">
                                      <p:cBhvr>
                                        <p:cTn id="18" dur="1000" fill="hold"/>
                                        <p:tgtEl>
                                          <p:spTgt spid="6">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6">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17" presetClass="entr" presetSubtype="10" dur="1000" fill="hold" grpId="0" nodeType="clickEffect">
                                  <p:stCondLst>
                                    <p:cond delay="0"/>
                                  </p:stCondLst>
                                  <p:childTnLst>
                                    <p:set>
                                      <p:cBhvr>
                                        <p:cTn id="23" dur="1" fill="hold">
                                          <p:stCondLst>
                                            <p:cond delay="0"/>
                                          </p:stCondLst>
                                        </p:cTn>
                                        <p:tgtEl>
                                          <p:spTgt spid="5">
                                            <p:txEl>
                                              <p:pRg st="0" end="0"/>
                                            </p:txEl>
                                          </p:spTgt>
                                        </p:tgtEl>
                                        <p:attrNameLst>
                                          <p:attrName>style.visibility</p:attrName>
                                        </p:attrNameLst>
                                      </p:cBhvr>
                                      <p:to>
                                        <p:strVal val="visible"/>
                                      </p:to>
                                    </p:set>
                                    <p:anim calcmode="lin" valueType="num">
                                      <p:cBhvr>
                                        <p:cTn id="24" dur="1000" fill="hold"/>
                                        <p:tgtEl>
                                          <p:spTgt spid="5">
                                            <p:txEl>
                                              <p:pRg st="0" end="0"/>
                                            </p:txEl>
                                          </p:spTgt>
                                        </p:tgtEl>
                                        <p:attrNameLst>
                                          <p:attrName>ppt_w</p:attrName>
                                        </p:attrNameLst>
                                      </p:cBhvr>
                                      <p:tavLst>
                                        <p:tav tm="0">
                                          <p:val>
                                            <p:fltVal val="0"/>
                                          </p:val>
                                        </p:tav>
                                        <p:tav tm="100000">
                                          <p:val>
                                            <p:strVal val="#ppt_w"/>
                                          </p:val>
                                        </p:tav>
                                      </p:tavLst>
                                    </p:anim>
                                    <p:anim calcmode="lin" valueType="num">
                                      <p:cBhvr>
                                        <p:cTn id="25" dur="1000" fill="hold"/>
                                        <p:tgtEl>
                                          <p:spTgt spid="5">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17" presetClass="entr" presetSubtype="10" dur="1000" fill="hold" grpId="0" nodeType="clickEffect">
                                  <p:stCondLst>
                                    <p:cond delay="0"/>
                                  </p:stCondLst>
                                  <p:childTnLst>
                                    <p:set>
                                      <p:cBhvr>
                                        <p:cTn id="29" dur="1" fill="hold">
                                          <p:stCondLst>
                                            <p:cond delay="0"/>
                                          </p:stCondLst>
                                        </p:cTn>
                                        <p:tgtEl>
                                          <p:spTgt spid="5">
                                            <p:txEl>
                                              <p:pRg st="1" end="1"/>
                                            </p:txEl>
                                          </p:spTgt>
                                        </p:tgtEl>
                                        <p:attrNameLst>
                                          <p:attrName>style.visibility</p:attrName>
                                        </p:attrNameLst>
                                      </p:cBhvr>
                                      <p:to>
                                        <p:strVal val="visible"/>
                                      </p:to>
                                    </p:set>
                                    <p:anim calcmode="lin" valueType="num">
                                      <p:cBhvr>
                                        <p:cTn id="30" dur="1000" fill="hold"/>
                                        <p:tgtEl>
                                          <p:spTgt spid="5">
                                            <p:txEl>
                                              <p:pRg st="1" end="1"/>
                                            </p:txEl>
                                          </p:spTgt>
                                        </p:tgtEl>
                                        <p:attrNameLst>
                                          <p:attrName>ppt_w</p:attrName>
                                        </p:attrNameLst>
                                      </p:cBhvr>
                                      <p:tavLst>
                                        <p:tav tm="0">
                                          <p:val>
                                            <p:fltVal val="0"/>
                                          </p:val>
                                        </p:tav>
                                        <p:tav tm="100000">
                                          <p:val>
                                            <p:strVal val="#ppt_w"/>
                                          </p:val>
                                        </p:tav>
                                      </p:tavLst>
                                    </p:anim>
                                    <p:anim calcmode="lin" valueType="num">
                                      <p:cBhvr>
                                        <p:cTn id="31" dur="1000" fill="hold"/>
                                        <p:tgtEl>
                                          <p:spTgt spid="5">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3" presetClass="entr" presetSubtype="10" dur="50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blinds(horizontal)">
                                      <p:cBhvr>
                                        <p:cTn id="36" dur="500"/>
                                        <p:tgtEl>
                                          <p:spTgt spid="8"/>
                                        </p:tgtEl>
                                      </p:cBhvr>
                                    </p:animEffect>
                                  </p:childTnLst>
                                </p:cTn>
                              </p:par>
                            </p:childTnLst>
                          </p:cTn>
                        </p:par>
                      </p:childTnLst>
                    </p:cTn>
                  </p:par>
                  <p:par>
                    <p:cTn id="37" fill="hold" nodeType="clickPar">
                      <p:stCondLst>
                        <p:cond delay="indefinite"/>
                      </p:stCondLst>
                      <p:childTnLst>
                        <p:par>
                          <p:cTn id="38" fill="hold">
                            <p:stCondLst>
                              <p:cond delay="0"/>
                            </p:stCondLst>
                            <p:childTnLst>
                              <p:par>
                                <p:cTn id="39" presetID="3" presetClass="entr" presetSubtype="10" dur="50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Effect transition="in" filter="blinds(horizontal)">
                                      <p:cBhvr>
                                        <p:cTn id="41"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uiExpand="1" build="p"/>
      <p:bldP spid="7" grpId="0"/>
      <p:bldP spid="5" grpId="0" uiExpand="1" build="p"/>
      <p:bldP spid="8" grpId="0"/>
      <p:bldP spid="9"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a:extLst>
              <a:ext uri="{FF2B5EF4-FFF2-40B4-BE49-F238E27FC236}">
                <a16:creationId xmlns:a16="http://schemas.microsoft.com/office/drawing/2014/main" xmlns="" id="{578E4CD7-DBE8-4A29-90A1-01390E19248A}"/>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10" name="Rectangle 2">
            <a:extLst>
              <a:ext uri="{FF2B5EF4-FFF2-40B4-BE49-F238E27FC236}">
                <a16:creationId xmlns:a16="http://schemas.microsoft.com/office/drawing/2014/main" xmlns="" id="{069B6448-F87B-41E7-ABAB-79C9E5077BDC}"/>
              </a:ext>
            </a:extLst>
          </p:cNvPr>
          <p:cNvSpPr txBox="1">
            <a:spLocks noRot="1" noChangeArrowheads="1"/>
          </p:cNvSpPr>
          <p:nvPr/>
        </p:nvSpPr>
        <p:spPr>
          <a:xfrm>
            <a:off x="628651" y="1166019"/>
            <a:ext cx="8207618" cy="4525963"/>
          </a:xfrm>
          <a:prstGeom prst="rect">
            <a:avLst/>
          </a:prstGeom>
        </p:spPr>
        <p:txBody>
          <a:bodyPr lIns="68580" tIns="34290" rIns="68580" bIns="34290"/>
          <a:lstStyle>
            <a:defPPr>
              <a:defRPr lang="zh-CN"/>
            </a:defPPr>
            <a:lvl1pPr marL="0" indent="0" algn="ctr" defTabSz="914400" rtl="0" eaLnBrk="1" latinLnBrk="0" hangingPunct="1">
              <a:lnSpc>
                <a:spcPct val="90000"/>
              </a:lnSpc>
              <a:spcBef>
                <a:spcPts val="1000"/>
              </a:spcBef>
              <a:buFont typeface="Arial" pitchFamily="34" charset="0"/>
              <a:buNone/>
              <a:defRPr sz="2400" b="1" kern="1200">
                <a:solidFill>
                  <a:schemeClr val="tx1"/>
                </a:solidFill>
                <a:latin typeface="宋体" panose="02010600030101010101" pitchFamily="2" charset="-122"/>
                <a:ea typeface="宋体" panose="02010600030101010101" pitchFamily="2" charset="-122"/>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algn="l">
              <a:lnSpc>
                <a:spcPct val="150000"/>
              </a:lnSpc>
              <a:buFont typeface="Wingdings" panose="05000000000000000000" pitchFamily="2" charset="2"/>
              <a:buNone/>
            </a:pPr>
            <a:r>
              <a:rPr lang="en-US" altLang="zh-CN" sz="2100">
                <a:solidFill>
                  <a:srgbClr val="FF0000"/>
                </a:solidFill>
                <a:latin typeface="+mn-ea"/>
                <a:ea typeface="+mn-ea"/>
              </a:rPr>
              <a:t>2.</a:t>
            </a:r>
            <a:r>
              <a:rPr lang="zh-CN" altLang="en-US" sz="2100">
                <a:solidFill>
                  <a:srgbClr val="FF0000"/>
                </a:solidFill>
                <a:latin typeface="+mn-ea"/>
                <a:ea typeface="+mn-ea"/>
              </a:rPr>
              <a:t>品味语句</a:t>
            </a:r>
          </a:p>
          <a:p>
            <a:pPr algn="l">
              <a:lnSpc>
                <a:spcPct val="150000"/>
              </a:lnSpc>
            </a:pPr>
            <a:r>
              <a:rPr lang="zh-CN" altLang="en-US" sz="2100">
                <a:latin typeface="+mn-ea"/>
                <a:ea typeface="+mn-ea"/>
              </a:rPr>
              <a:t>  （</a:t>
            </a:r>
            <a:r>
              <a:rPr lang="en-US" altLang="zh-CN" sz="2100">
                <a:latin typeface="+mn-ea"/>
                <a:ea typeface="+mn-ea"/>
              </a:rPr>
              <a:t>1</a:t>
            </a:r>
            <a:r>
              <a:rPr lang="zh-CN" altLang="en-US" sz="2100">
                <a:latin typeface="+mn-ea"/>
                <a:ea typeface="+mn-ea"/>
              </a:rPr>
              <a:t>）</a:t>
            </a:r>
            <a:r>
              <a:rPr lang="en-US" altLang="zh-CN" sz="2100">
                <a:latin typeface="+mn-ea"/>
                <a:ea typeface="+mn-ea"/>
              </a:rPr>
              <a:t>a</a:t>
            </a:r>
            <a:r>
              <a:rPr lang="zh-CN" altLang="en-US" sz="2100">
                <a:latin typeface="+mn-ea"/>
                <a:ea typeface="+mn-ea"/>
              </a:rPr>
              <a:t>、</a:t>
            </a:r>
            <a:r>
              <a:rPr lang="zh-CN" altLang="en-US" sz="2100">
                <a:solidFill>
                  <a:srgbClr val="FF0000"/>
                </a:solidFill>
                <a:latin typeface="+mn-ea"/>
                <a:ea typeface="+mn-ea"/>
              </a:rPr>
              <a:t>我也早觉得有写一点东西的必要了</a:t>
            </a:r>
            <a:r>
              <a:rPr lang="zh-CN" altLang="en-US" sz="2100">
                <a:latin typeface="+mn-ea"/>
                <a:ea typeface="+mn-ea"/>
              </a:rPr>
              <a:t>，这虽然于死者毫不相干，但在生者，却大抵只能如此而已。 </a:t>
            </a:r>
            <a:br>
              <a:rPr lang="zh-CN" altLang="en-US" sz="2100">
                <a:latin typeface="+mn-ea"/>
                <a:ea typeface="+mn-ea"/>
              </a:rPr>
            </a:br>
            <a:r>
              <a:rPr lang="zh-CN" altLang="en-US" sz="2100">
                <a:latin typeface="+mn-ea"/>
                <a:ea typeface="+mn-ea"/>
              </a:rPr>
              <a:t>　</a:t>
            </a:r>
            <a:r>
              <a:rPr lang="en-US" altLang="zh-CN" sz="2100">
                <a:latin typeface="+mn-ea"/>
                <a:ea typeface="+mn-ea"/>
              </a:rPr>
              <a:t>b</a:t>
            </a:r>
            <a:r>
              <a:rPr lang="zh-CN" altLang="en-US" sz="2100">
                <a:latin typeface="+mn-ea"/>
                <a:ea typeface="+mn-ea"/>
              </a:rPr>
              <a:t>、我们还在这样的世上活着，</a:t>
            </a:r>
            <a:r>
              <a:rPr lang="zh-CN" altLang="en-US" sz="2100">
                <a:solidFill>
                  <a:srgbClr val="FF0000"/>
                </a:solidFill>
                <a:latin typeface="+mn-ea"/>
                <a:ea typeface="+mn-ea"/>
              </a:rPr>
              <a:t>我也早觉得有写一点东西的必要了。</a:t>
            </a:r>
            <a:r>
              <a:rPr lang="zh-CN" altLang="en-US" sz="2100">
                <a:latin typeface="+mn-ea"/>
                <a:ea typeface="+mn-ea"/>
              </a:rPr>
              <a:t> </a:t>
            </a:r>
            <a:br>
              <a:rPr lang="zh-CN" altLang="en-US" sz="2100">
                <a:latin typeface="+mn-ea"/>
                <a:ea typeface="+mn-ea"/>
              </a:rPr>
            </a:br>
            <a:r>
              <a:rPr lang="zh-CN" altLang="en-US" sz="2100">
                <a:latin typeface="+mn-ea"/>
                <a:ea typeface="+mn-ea"/>
              </a:rPr>
              <a:t>　</a:t>
            </a:r>
            <a:r>
              <a:rPr lang="en-US" altLang="zh-CN" sz="2100">
                <a:latin typeface="+mn-ea"/>
                <a:ea typeface="+mn-ea"/>
              </a:rPr>
              <a:t>c</a:t>
            </a:r>
            <a:r>
              <a:rPr lang="zh-CN" altLang="en-US" sz="2100">
                <a:latin typeface="+mn-ea"/>
                <a:ea typeface="+mn-ea"/>
              </a:rPr>
              <a:t>、忘却的救世主快要降临了罢，</a:t>
            </a:r>
            <a:r>
              <a:rPr lang="zh-CN" altLang="en-US" sz="2100">
                <a:solidFill>
                  <a:srgbClr val="FF0000"/>
                </a:solidFill>
                <a:latin typeface="+mn-ea"/>
                <a:ea typeface="+mn-ea"/>
              </a:rPr>
              <a:t>我正有写一点东西的必要了。 </a:t>
            </a:r>
            <a:br>
              <a:rPr lang="zh-CN" altLang="en-US" sz="2100">
                <a:solidFill>
                  <a:srgbClr val="FF0000"/>
                </a:solidFill>
                <a:latin typeface="+mn-ea"/>
                <a:ea typeface="+mn-ea"/>
              </a:rPr>
            </a:br>
            <a:r>
              <a:rPr lang="zh-CN" altLang="en-US" sz="2100">
                <a:latin typeface="+mn-ea"/>
                <a:ea typeface="+mn-ea"/>
              </a:rPr>
              <a:t>　</a:t>
            </a:r>
            <a:r>
              <a:rPr lang="zh-CN" altLang="en-US" sz="2100">
                <a:solidFill>
                  <a:schemeClr val="tx1">
                    <a:lumMod val="95000"/>
                    <a:lumOff val="5000"/>
                  </a:schemeClr>
                </a:solidFill>
                <a:latin typeface="+mn-ea"/>
                <a:ea typeface="+mn-ea"/>
              </a:rPr>
              <a:t>结合语境分析：鲁迅一向讲究用语简练，但此处为何如此罗嗦 ？三次“必要”的具体内容是什么？ 　　　</a:t>
            </a:r>
            <a:r>
              <a:rPr lang="zh-CN" altLang="en-US" sz="2100">
                <a:latin typeface="+mn-ea"/>
                <a:ea typeface="+mn-ea"/>
              </a:rPr>
              <a:t>　　 </a:t>
            </a:r>
            <a:br>
              <a:rPr lang="zh-CN" altLang="en-US" sz="2100">
                <a:latin typeface="+mn-ea"/>
                <a:ea typeface="+mn-ea"/>
              </a:rPr>
            </a:br>
            <a:br>
              <a:rPr lang="zh-CN" altLang="en-US" sz="2100">
                <a:latin typeface="+mn-ea"/>
                <a:ea typeface="+mn-ea"/>
              </a:rPr>
            </a:br>
            <a:endParaRPr lang="zh-CN" altLang="en-US" sz="2100">
              <a:latin typeface="+mn-ea"/>
              <a:ea typeface="+mn-ea"/>
            </a:endParaRPr>
          </a:p>
        </p:txBody>
      </p:sp>
    </p:spTree>
    <p:extLst>
      <p:ext uri="{BB962C8B-B14F-4D97-AF65-F5344CB8AC3E}">
        <p14:creationId xmlns:p14="http://schemas.microsoft.com/office/powerpoint/2010/main" val="146897378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42" dur="50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barn(outHorizontal)">
                                      <p:cBhvr>
                                        <p:cTn id="7" dur="500"/>
                                        <p:tgtEl>
                                          <p:spTgt spid="10">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42" dur="50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barn(outHorizontal)">
                                      <p:cBhvr>
                                        <p:cTn id="12" dur="500"/>
                                        <p:tgtEl>
                                          <p:spTgt spid="10">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uiExpand="1" build="p"/>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a:extLst>
              <a:ext uri="{FF2B5EF4-FFF2-40B4-BE49-F238E27FC236}">
                <a16:creationId xmlns:a16="http://schemas.microsoft.com/office/drawing/2014/main" xmlns="" id="{578E4CD7-DBE8-4A29-90A1-01390E19248A}"/>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10" name="Rectangle 2">
            <a:extLst>
              <a:ext uri="{FF2B5EF4-FFF2-40B4-BE49-F238E27FC236}">
                <a16:creationId xmlns:a16="http://schemas.microsoft.com/office/drawing/2014/main" xmlns="" id="{069B6448-F87B-41E7-ABAB-79C9E5077BDC}"/>
              </a:ext>
            </a:extLst>
          </p:cNvPr>
          <p:cNvSpPr txBox="1">
            <a:spLocks noRot="1" noChangeArrowheads="1"/>
          </p:cNvSpPr>
          <p:nvPr/>
        </p:nvSpPr>
        <p:spPr>
          <a:xfrm>
            <a:off x="628651" y="1166019"/>
            <a:ext cx="8207618" cy="1342720"/>
          </a:xfrm>
          <a:prstGeom prst="rect">
            <a:avLst/>
          </a:prstGeom>
        </p:spPr>
        <p:txBody>
          <a:bodyPr lIns="68580" tIns="34290" rIns="68580" bIns="34290"/>
          <a:lstStyle>
            <a:defPPr>
              <a:defRPr lang="zh-CN"/>
            </a:defPPr>
            <a:lvl1pPr marL="0" indent="0" algn="ctr" defTabSz="914400" rtl="0" eaLnBrk="1" latinLnBrk="0" hangingPunct="1">
              <a:lnSpc>
                <a:spcPct val="90000"/>
              </a:lnSpc>
              <a:spcBef>
                <a:spcPts val="1000"/>
              </a:spcBef>
              <a:buFont typeface="Arial" pitchFamily="34" charset="0"/>
              <a:buNone/>
              <a:defRPr sz="2400" b="1" kern="1200">
                <a:solidFill>
                  <a:schemeClr val="tx1"/>
                </a:solidFill>
                <a:latin typeface="宋体" panose="02010600030101010101" pitchFamily="2" charset="-122"/>
                <a:ea typeface="宋体" panose="02010600030101010101" pitchFamily="2" charset="-122"/>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algn="l">
              <a:lnSpc>
                <a:spcPct val="150000"/>
              </a:lnSpc>
              <a:buFont typeface="Wingdings" panose="05000000000000000000" pitchFamily="2" charset="2"/>
              <a:buNone/>
            </a:pPr>
            <a:r>
              <a:rPr lang="en-US" altLang="zh-CN" sz="2100">
                <a:latin typeface="+mn-ea"/>
                <a:ea typeface="+mn-ea"/>
              </a:rPr>
              <a:t>a</a:t>
            </a:r>
            <a:r>
              <a:rPr lang="zh-CN" altLang="en-US" sz="2100">
                <a:latin typeface="+mn-ea"/>
                <a:ea typeface="+mn-ea"/>
              </a:rPr>
              <a:t>、</a:t>
            </a:r>
            <a:r>
              <a:rPr lang="zh-CN" altLang="en-US" sz="2100">
                <a:solidFill>
                  <a:srgbClr val="FF0000"/>
                </a:solidFill>
                <a:latin typeface="+mn-ea"/>
                <a:ea typeface="+mn-ea"/>
              </a:rPr>
              <a:t>我也早觉得有写一点东西的必要了</a:t>
            </a:r>
            <a:r>
              <a:rPr lang="zh-CN" altLang="en-US" sz="2100">
                <a:latin typeface="+mn-ea"/>
                <a:ea typeface="+mn-ea"/>
              </a:rPr>
              <a:t>，这虽然于死者毫不相干，但在生者，却大抵只能如此而已。</a:t>
            </a:r>
            <a:endParaRPr lang="en-US" altLang="zh-CN" sz="2100">
              <a:latin typeface="+mn-ea"/>
              <a:ea typeface="+mn-ea"/>
            </a:endParaRPr>
          </a:p>
          <a:p>
            <a:pPr algn="l">
              <a:lnSpc>
                <a:spcPct val="150000"/>
              </a:lnSpc>
            </a:pPr>
            <a:br>
              <a:rPr lang="zh-CN" altLang="en-US" sz="2100">
                <a:solidFill>
                  <a:srgbClr val="FF0000"/>
                </a:solidFill>
                <a:latin typeface="+mn-ea"/>
                <a:ea typeface="+mn-ea"/>
              </a:rPr>
            </a:br>
            <a:r>
              <a:rPr lang="zh-CN" altLang="en-US" sz="2100">
                <a:latin typeface="+mn-ea"/>
                <a:ea typeface="+mn-ea"/>
              </a:rPr>
              <a:t>　</a:t>
            </a:r>
            <a:r>
              <a:rPr lang="zh-CN" altLang="en-US" sz="2100">
                <a:solidFill>
                  <a:schemeClr val="tx1">
                    <a:lumMod val="95000"/>
                    <a:lumOff val="5000"/>
                  </a:schemeClr>
                </a:solidFill>
                <a:latin typeface="+mn-ea"/>
                <a:ea typeface="+mn-ea"/>
              </a:rPr>
              <a:t>　　</a:t>
            </a:r>
            <a:r>
              <a:rPr lang="zh-CN" altLang="en-US" sz="2100">
                <a:latin typeface="+mn-ea"/>
                <a:ea typeface="+mn-ea"/>
              </a:rPr>
              <a:t>　　 </a:t>
            </a:r>
            <a:br>
              <a:rPr lang="zh-CN" altLang="en-US" sz="2100">
                <a:latin typeface="+mn-ea"/>
                <a:ea typeface="+mn-ea"/>
              </a:rPr>
            </a:br>
            <a:br>
              <a:rPr lang="zh-CN" altLang="en-US" sz="2100">
                <a:latin typeface="+mn-ea"/>
                <a:ea typeface="+mn-ea"/>
              </a:rPr>
            </a:br>
            <a:endParaRPr lang="zh-CN" altLang="en-US" sz="2100">
              <a:latin typeface="+mn-ea"/>
              <a:ea typeface="+mn-ea"/>
            </a:endParaRPr>
          </a:p>
        </p:txBody>
      </p:sp>
      <p:sp>
        <p:nvSpPr>
          <p:cNvPr id="4" name="Text Box 4">
            <a:extLst>
              <a:ext uri="{FF2B5EF4-FFF2-40B4-BE49-F238E27FC236}">
                <a16:creationId xmlns:a16="http://schemas.microsoft.com/office/drawing/2014/main" xmlns="" id="{59EC8CA2-8D55-4DE5-B073-294731894B51}"/>
              </a:ext>
            </a:extLst>
          </p:cNvPr>
          <p:cNvSpPr txBox="1">
            <a:spLocks noChangeArrowheads="1"/>
          </p:cNvSpPr>
          <p:nvPr/>
        </p:nvSpPr>
        <p:spPr bwMode="auto">
          <a:xfrm>
            <a:off x="694136" y="2508739"/>
            <a:ext cx="7992665" cy="392415"/>
          </a:xfrm>
          <a:prstGeom prst="rect">
            <a:avLst/>
          </a:prstGeom>
          <a:noFill/>
          <a:ln>
            <a:noFill/>
          </a:ln>
          <a:effectLst/>
          <a:extLst>
            <a:ext uri="{909E8E84-426E-40DD-AFC4-6F175D3DCCD1}">
              <a14:hiddenFill xmlns:a14="http://schemas.microsoft.com/office/drawing/2010/main">
                <a:solidFill>
                  <a:srgbClr val="66FFCC"/>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lang="zh-CN" altLang="en-US" sz="2100">
                <a:solidFill>
                  <a:srgbClr val="FF0000"/>
                </a:solidFill>
                <a:latin typeface="黑体" panose="02010609060101010101" pitchFamily="49" charset="-122"/>
                <a:ea typeface="黑体" panose="02010609060101010101" pitchFamily="49" charset="-122"/>
              </a:rPr>
              <a:t>有必要写文章来加以记念            ──悲痛的悼念。  </a:t>
            </a:r>
          </a:p>
        </p:txBody>
      </p:sp>
      <p:sp>
        <p:nvSpPr>
          <p:cNvPr id="2" name="文本框 1">
            <a:extLst>
              <a:ext uri="{FF2B5EF4-FFF2-40B4-BE49-F238E27FC236}">
                <a16:creationId xmlns:a16="http://schemas.microsoft.com/office/drawing/2014/main" xmlns="" id="{7D0D2C90-2764-4B87-A278-134736B6EF73}"/>
              </a:ext>
            </a:extLst>
          </p:cNvPr>
          <p:cNvSpPr txBox="1"/>
          <p:nvPr/>
        </p:nvSpPr>
        <p:spPr>
          <a:xfrm>
            <a:off x="349266" y="3167391"/>
            <a:ext cx="8133342" cy="392415"/>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b="1">
                <a:latin typeface="+mn-ea"/>
              </a:rPr>
              <a:t>　</a:t>
            </a:r>
            <a:r>
              <a:rPr lang="en-US" altLang="zh-CN" sz="2100" b="1">
                <a:latin typeface="+mn-ea"/>
              </a:rPr>
              <a:t>b</a:t>
            </a:r>
            <a:r>
              <a:rPr lang="zh-CN" altLang="en-US" sz="2100" b="1">
                <a:latin typeface="+mn-ea"/>
              </a:rPr>
              <a:t>、我们还在这样的世上活着，</a:t>
            </a:r>
            <a:r>
              <a:rPr lang="zh-CN" altLang="en-US" sz="2100" b="1">
                <a:solidFill>
                  <a:srgbClr val="FF0000"/>
                </a:solidFill>
                <a:latin typeface="+mn-ea"/>
              </a:rPr>
              <a:t>我也早觉得有写一点东西的必要了。</a:t>
            </a:r>
            <a:r>
              <a:rPr lang="zh-CN" altLang="en-US" sz="2100" b="1">
                <a:latin typeface="+mn-ea"/>
              </a:rPr>
              <a:t> </a:t>
            </a:r>
            <a:endParaRPr lang="zh-CN" altLang="en-US" sz="2100" b="1"/>
          </a:p>
        </p:txBody>
      </p:sp>
      <p:sp>
        <p:nvSpPr>
          <p:cNvPr id="7" name="Text Box 5">
            <a:extLst>
              <a:ext uri="{FF2B5EF4-FFF2-40B4-BE49-F238E27FC236}">
                <a16:creationId xmlns:a16="http://schemas.microsoft.com/office/drawing/2014/main" xmlns="" id="{651F4760-4671-4152-8FBE-B5362213C2CB}"/>
              </a:ext>
            </a:extLst>
          </p:cNvPr>
          <p:cNvSpPr txBox="1">
            <a:spLocks noChangeArrowheads="1"/>
          </p:cNvSpPr>
          <p:nvPr/>
        </p:nvSpPr>
        <p:spPr bwMode="auto">
          <a:xfrm>
            <a:off x="703386" y="3851459"/>
            <a:ext cx="7992665" cy="884858"/>
          </a:xfrm>
          <a:prstGeom prst="rect">
            <a:avLst/>
          </a:prstGeom>
          <a:noFill/>
          <a:ln>
            <a:noFill/>
          </a:ln>
          <a:effectLst/>
          <a:extLst>
            <a:ext uri="{909E8E84-426E-40DD-AFC4-6F175D3DCCD1}">
              <a14:hiddenFill xmlns:a14="http://schemas.microsoft.com/office/drawing/2010/main">
                <a:solidFill>
                  <a:srgbClr val="66FFCC"/>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lang="zh-CN" altLang="en-US" sz="2100">
                <a:solidFill>
                  <a:srgbClr val="FF0000"/>
                </a:solidFill>
                <a:latin typeface="黑体" panose="02010609060101010101" pitchFamily="49" charset="-122"/>
                <a:ea typeface="黑体" panose="02010609060101010101" pitchFamily="49" charset="-122"/>
              </a:rPr>
              <a:t>有必要写</a:t>
            </a:r>
            <a:r>
              <a:rPr lang="zh-CN" altLang="en-US" sz="2100">
                <a:solidFill>
                  <a:srgbClr val="FF0000"/>
                </a:solidFill>
                <a:latin typeface="宋体" panose="02010600030101010101" pitchFamily="2" charset="-122"/>
                <a:ea typeface="黑体" panose="02010609060101010101" pitchFamily="49" charset="-122"/>
              </a:rPr>
              <a:t>“</a:t>
            </a:r>
            <a:r>
              <a:rPr lang="zh-CN" altLang="en-US" sz="2100">
                <a:solidFill>
                  <a:srgbClr val="FF0000"/>
                </a:solidFill>
                <a:latin typeface="黑体" panose="02010609060101010101" pitchFamily="49" charset="-122"/>
                <a:ea typeface="黑体" panose="02010609060101010101" pitchFamily="49" charset="-122"/>
              </a:rPr>
              <a:t>一点东西</a:t>
            </a:r>
            <a:r>
              <a:rPr lang="zh-CN" altLang="en-US" sz="2100">
                <a:solidFill>
                  <a:srgbClr val="FF0000"/>
                </a:solidFill>
                <a:latin typeface="宋体" panose="02010600030101010101" pitchFamily="2" charset="-122"/>
                <a:ea typeface="黑体" panose="02010609060101010101" pitchFamily="49" charset="-122"/>
              </a:rPr>
              <a:t>”</a:t>
            </a:r>
            <a:r>
              <a:rPr lang="zh-CN" altLang="en-US" sz="2100">
                <a:solidFill>
                  <a:srgbClr val="FF0000"/>
                </a:solidFill>
                <a:latin typeface="黑体" panose="02010609060101010101" pitchFamily="49" charset="-122"/>
                <a:ea typeface="黑体" panose="02010609060101010101" pitchFamily="49" charset="-122"/>
              </a:rPr>
              <a:t>来揭露暴行，揭露</a:t>
            </a:r>
            <a:r>
              <a:rPr lang="zh-CN" altLang="en-US" sz="2100">
                <a:solidFill>
                  <a:srgbClr val="FF0000"/>
                </a:solidFill>
                <a:latin typeface="宋体" panose="02010600030101010101" pitchFamily="2" charset="-122"/>
                <a:ea typeface="黑体" panose="02010609060101010101" pitchFamily="49" charset="-122"/>
              </a:rPr>
              <a:t>“</a:t>
            </a:r>
            <a:r>
              <a:rPr lang="zh-CN" altLang="en-US" sz="2100">
                <a:solidFill>
                  <a:srgbClr val="FF0000"/>
                </a:solidFill>
                <a:latin typeface="黑体" panose="02010609060101010101" pitchFamily="49" charset="-122"/>
                <a:ea typeface="黑体" panose="02010609060101010101" pitchFamily="49" charset="-122"/>
              </a:rPr>
              <a:t>流言</a:t>
            </a:r>
            <a:r>
              <a:rPr lang="zh-CN" altLang="en-US" sz="2100">
                <a:solidFill>
                  <a:srgbClr val="FF0000"/>
                </a:solidFill>
                <a:latin typeface="宋体" panose="02010600030101010101" pitchFamily="2" charset="-122"/>
                <a:ea typeface="黑体" panose="02010609060101010101" pitchFamily="49" charset="-122"/>
              </a:rPr>
              <a:t>”</a:t>
            </a:r>
            <a:endParaRPr lang="zh-CN" altLang="en-US" sz="2100">
              <a:solidFill>
                <a:srgbClr val="FF0000"/>
              </a:solidFill>
              <a:latin typeface="黑体" panose="02010609060101010101" pitchFamily="49" charset="-122"/>
              <a:ea typeface="黑体" panose="02010609060101010101" pitchFamily="49" charset="-122"/>
            </a:endParaRPr>
          </a:p>
          <a:p>
            <a:pPr eaLnBrk="1" hangingPunct="1">
              <a:spcBef>
                <a:spcPct val="0"/>
              </a:spcBef>
              <a:buClrTx/>
              <a:buSzTx/>
              <a:buFontTx/>
              <a:buNone/>
            </a:pPr>
            <a:r>
              <a:rPr lang="zh-CN" altLang="en-US" sz="2100">
                <a:solidFill>
                  <a:srgbClr val="FF0000"/>
                </a:solidFill>
                <a:latin typeface="黑体" panose="02010609060101010101" pitchFamily="49" charset="-122"/>
                <a:ea typeface="黑体" panose="02010609060101010101" pitchFamily="49" charset="-122"/>
              </a:rPr>
              <a:t>                              ──愤怒的揭露</a:t>
            </a:r>
            <a:r>
              <a:rPr lang="zh-CN" altLang="en-US">
                <a:solidFill>
                  <a:srgbClr val="FF0000"/>
                </a:solidFill>
                <a:latin typeface="黑体" panose="02010609060101010101" pitchFamily="49" charset="-122"/>
                <a:ea typeface="黑体" panose="02010609060101010101" pitchFamily="49" charset="-122"/>
              </a:rPr>
              <a:t>  </a:t>
            </a:r>
          </a:p>
        </p:txBody>
      </p:sp>
      <p:sp>
        <p:nvSpPr>
          <p:cNvPr id="6" name="文本框 5">
            <a:extLst>
              <a:ext uri="{FF2B5EF4-FFF2-40B4-BE49-F238E27FC236}">
                <a16:creationId xmlns:a16="http://schemas.microsoft.com/office/drawing/2014/main" xmlns="" id="{9B004E7C-0E9E-405C-9D48-A864A83C766E}"/>
              </a:ext>
            </a:extLst>
          </p:cNvPr>
          <p:cNvSpPr txBox="1"/>
          <p:nvPr/>
        </p:nvSpPr>
        <p:spPr>
          <a:xfrm>
            <a:off x="694135" y="4903559"/>
            <a:ext cx="8142134" cy="392415"/>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100" b="1">
                <a:solidFill>
                  <a:prstClr val="black"/>
                </a:solidFill>
                <a:latin typeface="宋体" panose="02010600030101010101" pitchFamily="2" charset="-122"/>
              </a:rPr>
              <a:t>c</a:t>
            </a:r>
            <a:r>
              <a:rPr lang="zh-CN" altLang="en-US" sz="2100" b="1">
                <a:solidFill>
                  <a:prstClr val="black"/>
                </a:solidFill>
                <a:latin typeface="宋体" panose="02010600030101010101" pitchFamily="2" charset="-122"/>
              </a:rPr>
              <a:t>、忘却的救世主快要降临了罢，</a:t>
            </a:r>
            <a:r>
              <a:rPr lang="zh-CN" altLang="en-US" sz="2100" b="1">
                <a:solidFill>
                  <a:srgbClr val="FF0000"/>
                </a:solidFill>
                <a:latin typeface="宋体" panose="02010600030101010101" pitchFamily="2" charset="-122"/>
              </a:rPr>
              <a:t>我正有写一点东西的必要了。</a:t>
            </a:r>
            <a:endParaRPr lang="zh-CN" altLang="en-US" b="1"/>
          </a:p>
        </p:txBody>
      </p:sp>
      <p:sp>
        <p:nvSpPr>
          <p:cNvPr id="9" name="Text Box 6">
            <a:extLst>
              <a:ext uri="{FF2B5EF4-FFF2-40B4-BE49-F238E27FC236}">
                <a16:creationId xmlns:a16="http://schemas.microsoft.com/office/drawing/2014/main" xmlns="" id="{88054F79-6DE3-45EB-BE5F-AB487F2525AD}"/>
              </a:ext>
            </a:extLst>
          </p:cNvPr>
          <p:cNvSpPr txBox="1">
            <a:spLocks noChangeArrowheads="1"/>
          </p:cNvSpPr>
          <p:nvPr/>
        </p:nvSpPr>
        <p:spPr bwMode="auto">
          <a:xfrm>
            <a:off x="719228" y="5463217"/>
            <a:ext cx="7976822" cy="715581"/>
          </a:xfrm>
          <a:prstGeom prst="rect">
            <a:avLst/>
          </a:prstGeom>
          <a:noFill/>
          <a:ln>
            <a:noFill/>
          </a:ln>
          <a:effectLst/>
          <a:extLst>
            <a:ext uri="{909E8E84-426E-40DD-AFC4-6F175D3DCCD1}">
              <a14:hiddenFill xmlns:a14="http://schemas.microsoft.com/office/drawing/2010/main">
                <a:solidFill>
                  <a:srgbClr val="66FFCC"/>
                </a:solidFill>
              </a14:hiddenFill>
            </a:ext>
            <a:ext uri="{91240B29-F687-4F45-9708-019B960494DF}">
              <a14:hiddenLine xmlns:a14="http://schemas.microsoft.com/office/drawing/2010/main" w="9525"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lang="zh-CN" altLang="en-US" sz="2100">
                <a:solidFill>
                  <a:srgbClr val="FF0000"/>
                </a:solidFill>
                <a:latin typeface="黑体" panose="02010609060101010101" pitchFamily="49" charset="-122"/>
                <a:ea typeface="黑体" panose="02010609060101010101" pitchFamily="49" charset="-122"/>
              </a:rPr>
              <a:t>有必要写</a:t>
            </a:r>
            <a:r>
              <a:rPr lang="zh-CN" altLang="en-US" sz="2100">
                <a:solidFill>
                  <a:srgbClr val="FF0000"/>
                </a:solidFill>
                <a:latin typeface="宋体" panose="02010600030101010101" pitchFamily="2" charset="-122"/>
                <a:ea typeface="黑体" panose="02010609060101010101" pitchFamily="49" charset="-122"/>
              </a:rPr>
              <a:t>“</a:t>
            </a:r>
            <a:r>
              <a:rPr lang="zh-CN" altLang="en-US" sz="2100">
                <a:solidFill>
                  <a:srgbClr val="FF0000"/>
                </a:solidFill>
                <a:latin typeface="黑体" panose="02010609060101010101" pitchFamily="49" charset="-122"/>
                <a:ea typeface="黑体" panose="02010609060101010101" pitchFamily="49" charset="-122"/>
              </a:rPr>
              <a:t>一点东西</a:t>
            </a:r>
            <a:r>
              <a:rPr lang="zh-CN" altLang="en-US" sz="2100">
                <a:solidFill>
                  <a:srgbClr val="FF0000"/>
                </a:solidFill>
                <a:latin typeface="宋体" panose="02010600030101010101" pitchFamily="2" charset="-122"/>
                <a:ea typeface="黑体" panose="02010609060101010101" pitchFamily="49" charset="-122"/>
              </a:rPr>
              <a:t>”</a:t>
            </a:r>
            <a:r>
              <a:rPr lang="zh-CN" altLang="en-US" sz="2100">
                <a:solidFill>
                  <a:srgbClr val="FF0000"/>
                </a:solidFill>
                <a:latin typeface="黑体" panose="02010609060101010101" pitchFamily="49" charset="-122"/>
                <a:ea typeface="黑体" panose="02010609060101010101" pitchFamily="49" charset="-122"/>
              </a:rPr>
              <a:t>提醒人们，不要忘记烈土的鲜血              </a:t>
            </a:r>
            <a:endParaRPr lang="en-US" altLang="zh-CN" sz="2100">
              <a:solidFill>
                <a:srgbClr val="FF0000"/>
              </a:solidFill>
              <a:latin typeface="黑体" panose="02010609060101010101" pitchFamily="49" charset="-122"/>
              <a:ea typeface="黑体" panose="02010609060101010101" pitchFamily="49" charset="-122"/>
            </a:endParaRPr>
          </a:p>
          <a:p>
            <a:pPr eaLnBrk="1" hangingPunct="1">
              <a:spcBef>
                <a:spcPct val="0"/>
              </a:spcBef>
              <a:buClrTx/>
              <a:buSzTx/>
              <a:buFontTx/>
              <a:buNone/>
            </a:pPr>
            <a:r>
              <a:rPr lang="en-US" altLang="zh-CN" sz="2100">
                <a:solidFill>
                  <a:srgbClr val="FF0000"/>
                </a:solidFill>
                <a:latin typeface="黑体" panose="02010609060101010101" pitchFamily="49" charset="-122"/>
                <a:ea typeface="黑体" panose="02010609060101010101" pitchFamily="49" charset="-122"/>
              </a:rPr>
              <a:t>                         </a:t>
            </a:r>
            <a:r>
              <a:rPr lang="zh-CN" altLang="en-US" sz="2100">
                <a:solidFill>
                  <a:srgbClr val="FF0000"/>
                </a:solidFill>
                <a:latin typeface="黑体" panose="02010609060101010101" pitchFamily="49" charset="-122"/>
                <a:ea typeface="黑体" panose="02010609060101010101" pitchFamily="49" charset="-122"/>
              </a:rPr>
              <a:t>──唤醒庸人 牢记血债 </a:t>
            </a:r>
          </a:p>
        </p:txBody>
      </p:sp>
      <p:sp>
        <p:nvSpPr>
          <p:cNvPr id="8" name="矩形 7">
            <a:extLst>
              <a:ext uri="{FF2B5EF4-FFF2-40B4-BE49-F238E27FC236}">
                <a16:creationId xmlns:a16="http://schemas.microsoft.com/office/drawing/2014/main" xmlns="" id="{B5D80058-A794-451C-BB74-37C4F9FE662A}"/>
              </a:ext>
            </a:extLst>
          </p:cNvPr>
          <p:cNvSpPr/>
          <p:nvPr/>
        </p:nvSpPr>
        <p:spPr>
          <a:xfrm>
            <a:off x="0" y="2864906"/>
            <a:ext cx="9144000" cy="1113343"/>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t"/>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lnSpc>
                <a:spcPct val="150000"/>
              </a:lnSpc>
              <a:spcBef>
                <a:spcPts val="450"/>
              </a:spcBef>
              <a:spcAft>
                <a:spcPts val="450"/>
              </a:spcAft>
            </a:pPr>
            <a:r>
              <a:rPr lang="zh-CN" altLang="en-US" sz="3000"/>
              <a:t>写作目的：祭奠英烈；揭露敌人；唤醒庸人</a:t>
            </a:r>
          </a:p>
          <a:p>
            <a:pPr algn="ctr">
              <a:lnSpc>
                <a:spcPct val="150000"/>
              </a:lnSpc>
              <a:spcBef>
                <a:spcPts val="450"/>
              </a:spcBef>
              <a:spcAft>
                <a:spcPts val="450"/>
              </a:spcAft>
            </a:pPr>
            <a:endParaRPr lang="zh-CN" altLang="en-US"/>
          </a:p>
        </p:txBody>
      </p:sp>
    </p:spTree>
    <p:extLst>
      <p:ext uri="{BB962C8B-B14F-4D97-AF65-F5344CB8AC3E}">
        <p14:creationId xmlns:p14="http://schemas.microsoft.com/office/powerpoint/2010/main" val="192829885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42" presetClass="entr" presetSubtype="0" dur="10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1000"/>
                                        <p:tgtEl>
                                          <p:spTgt spid="10"/>
                                        </p:tgtEl>
                                      </p:cBhvr>
                                    </p:animEffect>
                                    <p:anim calcmode="lin" valueType="num">
                                      <p:cBhvr>
                                        <p:cTn id="8" dur="1000" fill="hold"/>
                                        <p:tgtEl>
                                          <p:spTgt spid="10"/>
                                        </p:tgtEl>
                                        <p:attrNameLst>
                                          <p:attrName>ppt_x</p:attrName>
                                        </p:attrNameLst>
                                      </p:cBhvr>
                                      <p:tavLst>
                                        <p:tav tm="0">
                                          <p:val>
                                            <p:strVal val="#ppt_x"/>
                                          </p:val>
                                        </p:tav>
                                        <p:tav tm="100000">
                                          <p:val>
                                            <p:strVal val="#ppt_x"/>
                                          </p:val>
                                        </p:tav>
                                      </p:tavLst>
                                    </p:anim>
                                    <p:anim calcmode="lin" valueType="num">
                                      <p:cBhvr>
                                        <p:cTn id="9"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p:stCondLst>
                              <p:cond delay="0"/>
                            </p:stCondLst>
                            <p:childTnLst>
                              <p:par>
                                <p:cTn id="12" presetID="22" presetClass="entr" presetSubtype="4" dur="50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wipe(down)">
                                      <p:cBhvr>
                                        <p:cTn id="14" dur="500"/>
                                        <p:tgtEl>
                                          <p:spTgt spid="4"/>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Effect transition="in" filter="fade">
                                      <p:cBhvr>
                                        <p:cTn id="19" dur="1000"/>
                                        <p:tgtEl>
                                          <p:spTgt spid="2"/>
                                        </p:tgtEl>
                                      </p:cBhvr>
                                    </p:animEffect>
                                    <p:anim calcmode="lin" valueType="num">
                                      <p:cBhvr>
                                        <p:cTn id="20" dur="1000" fill="hold"/>
                                        <p:tgtEl>
                                          <p:spTgt spid="2"/>
                                        </p:tgtEl>
                                        <p:attrNameLst>
                                          <p:attrName>ppt_x</p:attrName>
                                        </p:attrNameLst>
                                      </p:cBhvr>
                                      <p:tavLst>
                                        <p:tav tm="0">
                                          <p:val>
                                            <p:strVal val="#ppt_x"/>
                                          </p:val>
                                        </p:tav>
                                        <p:tav tm="100000">
                                          <p:val>
                                            <p:strVal val="#ppt_x"/>
                                          </p:val>
                                        </p:tav>
                                      </p:tavLst>
                                    </p:anim>
                                    <p:anim calcmode="lin" valueType="num">
                                      <p:cBhvr>
                                        <p:cTn id="21"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22" presetClass="entr" presetSubtype="4" dur="500"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wipe(down)">
                                      <p:cBhvr>
                                        <p:cTn id="26" dur="500"/>
                                        <p:tgtEl>
                                          <p:spTgt spid="7"/>
                                        </p:tgtEl>
                                      </p:cBhvr>
                                    </p:animEffect>
                                  </p:childTnLst>
                                </p:cTn>
                              </p:par>
                            </p:childTnLst>
                          </p:cTn>
                        </p:par>
                      </p:childTnLst>
                    </p:cTn>
                  </p:par>
                  <p:par>
                    <p:cTn id="27" fill="hold" nodeType="clickPar">
                      <p:stCondLst>
                        <p:cond delay="indefinite"/>
                      </p:stCondLst>
                      <p:childTnLst>
                        <p:par>
                          <p:cTn id="28" fill="hold">
                            <p:stCondLst>
                              <p:cond delay="0"/>
                            </p:stCondLst>
                            <p:childTnLst>
                              <p:par>
                                <p:cTn id="29" presetID="42" presetClass="entr" presetSubtype="0" dur="100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4" fill="hold" nodeType="clickPar">
                      <p:stCondLst>
                        <p:cond delay="indefinite"/>
                      </p:stCondLst>
                      <p:childTnLst>
                        <p:par>
                          <p:cTn id="35" fill="hold">
                            <p:stCondLst>
                              <p:cond delay="0"/>
                            </p:stCondLst>
                            <p:childTnLst>
                              <p:par>
                                <p:cTn id="36" presetID="22" presetClass="entr" presetSubtype="4" dur="500" fill="hold" grpId="0"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wipe(down)">
                                      <p:cBhvr>
                                        <p:cTn id="38" dur="500"/>
                                        <p:tgtEl>
                                          <p:spTgt spid="9"/>
                                        </p:tgtEl>
                                      </p:cBhvr>
                                    </p:animEffect>
                                  </p:childTnLst>
                                </p:cTn>
                              </p:par>
                            </p:childTnLst>
                          </p:cTn>
                        </p:par>
                      </p:childTnLst>
                    </p:cTn>
                  </p:par>
                  <p:par>
                    <p:cTn id="39" fill="hold" nodeType="clickPar">
                      <p:stCondLst>
                        <p:cond delay="indefinite"/>
                      </p:stCondLst>
                      <p:childTnLst>
                        <p:par>
                          <p:cTn id="40" fill="hold">
                            <p:stCondLst>
                              <p:cond delay="0"/>
                            </p:stCondLst>
                            <p:childTnLst>
                              <p:par>
                                <p:cTn id="41" presetID="16" presetClass="entr" presetSubtype="21" dur="50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barn(inVertical)">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 grpId="0"/>
      <p:bldP spid="2" grpId="0"/>
      <p:bldP spid="7" grpId="0"/>
      <p:bldP spid="6" grpId="0"/>
      <p:bldP spid="9" grpId="0"/>
      <p:bldP spid="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a:extLst>
              <a:ext uri="{FF2B5EF4-FFF2-40B4-BE49-F238E27FC236}">
                <a16:creationId xmlns:a16="http://schemas.microsoft.com/office/drawing/2014/main" xmlns="" id="{9AF155C6-083D-4B75-A953-CC01E00DA792}"/>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3" name="Text Box 8">
            <a:extLst>
              <a:ext uri="{FF2B5EF4-FFF2-40B4-BE49-F238E27FC236}">
                <a16:creationId xmlns:a16="http://schemas.microsoft.com/office/drawing/2014/main" xmlns="" id="{A231C16D-F532-4D40-8789-FA0726F164DB}"/>
              </a:ext>
            </a:extLst>
          </p:cNvPr>
          <p:cNvSpPr txBox="1">
            <a:spLocks noChangeArrowheads="1"/>
          </p:cNvSpPr>
          <p:nvPr/>
        </p:nvSpPr>
        <p:spPr bwMode="auto">
          <a:xfrm>
            <a:off x="628652" y="1255333"/>
            <a:ext cx="7868579" cy="420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lnSpc>
                <a:spcPct val="150000"/>
              </a:lnSpc>
              <a:spcBef>
                <a:spcPct val="50000"/>
              </a:spcBef>
              <a:buClrTx/>
              <a:buSzTx/>
              <a:buFontTx/>
              <a:buNone/>
            </a:pPr>
            <a:r>
              <a:rPr kumimoji="1" lang="zh-CN" altLang="en-US" b="1">
                <a:solidFill>
                  <a:schemeClr val="tx1">
                    <a:lumMod val="95000"/>
                    <a:lumOff val="5000"/>
                  </a:schemeClr>
                </a:solidFill>
                <a:latin typeface="楷体" panose="02010609060101010101" pitchFamily="49" charset="-122"/>
                <a:ea typeface="楷体" panose="02010609060101010101" pitchFamily="49" charset="-122"/>
              </a:rPr>
              <a:t>（</a:t>
            </a:r>
            <a:r>
              <a:rPr kumimoji="1" lang="en-US" altLang="zh-CN" b="1">
                <a:solidFill>
                  <a:schemeClr val="tx1">
                    <a:lumMod val="95000"/>
                    <a:lumOff val="5000"/>
                  </a:schemeClr>
                </a:solidFill>
                <a:latin typeface="楷体" panose="02010609060101010101" pitchFamily="49" charset="-122"/>
                <a:ea typeface="楷体" panose="02010609060101010101" pitchFamily="49" charset="-122"/>
              </a:rPr>
              <a:t>3</a:t>
            </a:r>
            <a:r>
              <a:rPr kumimoji="1" lang="zh-CN" altLang="en-US" b="1">
                <a:solidFill>
                  <a:schemeClr val="tx1">
                    <a:lumMod val="95000"/>
                    <a:lumOff val="5000"/>
                  </a:schemeClr>
                </a:solidFill>
                <a:latin typeface="楷体" panose="02010609060101010101" pitchFamily="49" charset="-122"/>
                <a:ea typeface="楷体" panose="02010609060101010101" pitchFamily="49" charset="-122"/>
              </a:rPr>
              <a:t>）“我实在无话可说”</a:t>
            </a:r>
          </a:p>
          <a:p>
            <a:pPr eaLnBrk="1" hangingPunct="1">
              <a:lnSpc>
                <a:spcPct val="150000"/>
              </a:lnSpc>
              <a:spcBef>
                <a:spcPct val="0"/>
              </a:spcBef>
              <a:buClrTx/>
              <a:buSzTx/>
              <a:buFontTx/>
              <a:buNone/>
            </a:pPr>
            <a:r>
              <a:rPr kumimoji="1" lang="zh-CN" altLang="en-US" sz="2100" b="1">
                <a:solidFill>
                  <a:schemeClr val="tx1">
                    <a:lumMod val="95000"/>
                    <a:lumOff val="5000"/>
                  </a:schemeClr>
                </a:solidFill>
                <a:latin typeface="+mn-ea"/>
                <a:ea typeface="+mn-ea"/>
              </a:rPr>
              <a:t>    这是一句无比愤激的话。四十多个青年的血，洋溢在鲁迅先生的周围，重压在心头，而反动统治者和御用文人们的卑劣行径，“尤使我觉得悲哀”。一个人在悲愤到极点的时候反而会说不出话来，所以必须“出离愤怒”，写文章来悼念死者，把自己最大的哀痛显示于这个“非人间”，让反动统治者们对我的苦痛去“快意”吧，我将以此作为“祭品”，奉献在烈士的灵前。</a:t>
            </a:r>
            <a:r>
              <a:rPr kumimoji="1" lang="zh-CN" altLang="en-US" sz="2100" b="1">
                <a:solidFill>
                  <a:srgbClr val="FF0000"/>
                </a:solidFill>
                <a:latin typeface="+mn-ea"/>
                <a:ea typeface="+mn-ea"/>
              </a:rPr>
              <a:t>这种看似矛盾的说法，实质是感情无比深沉的表达方式。</a:t>
            </a:r>
          </a:p>
        </p:txBody>
      </p:sp>
    </p:spTree>
    <p:extLst>
      <p:ext uri="{BB962C8B-B14F-4D97-AF65-F5344CB8AC3E}">
        <p14:creationId xmlns:p14="http://schemas.microsoft.com/office/powerpoint/2010/main" val="174486629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6" dur="5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strips(downRight)">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8" presetClass="entr" presetSubtype="6" dur="50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strips(downRight)">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allAtOnce"/>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a:extLst>
              <a:ext uri="{FF2B5EF4-FFF2-40B4-BE49-F238E27FC236}">
                <a16:creationId xmlns:a16="http://schemas.microsoft.com/office/drawing/2014/main" xmlns="" id="{65CF65D7-5B6C-48A7-BC71-B8061FEC27F7}"/>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3" name="矩形 2">
            <a:extLst>
              <a:ext uri="{FF2B5EF4-FFF2-40B4-BE49-F238E27FC236}">
                <a16:creationId xmlns:a16="http://schemas.microsoft.com/office/drawing/2014/main" xmlns="" id="{0D8B6431-7720-455D-9619-64CE249A72D3}"/>
              </a:ext>
            </a:extLst>
          </p:cNvPr>
          <p:cNvSpPr/>
          <p:nvPr/>
        </p:nvSpPr>
        <p:spPr>
          <a:xfrm>
            <a:off x="1179241" y="2786997"/>
            <a:ext cx="7000178" cy="1038746"/>
          </a:xfrm>
          <a:prstGeom prst="rect">
            <a:avLst/>
          </a:prstGeom>
        </p:spPr>
        <p:txBody>
          <a:bodyPr wrap="squar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kumimoji="1" lang="zh-CN" altLang="en-US" sz="2100" b="1">
                <a:solidFill>
                  <a:srgbClr val="FF0000"/>
                </a:solidFill>
                <a:latin typeface="楷体" panose="02010609060101010101" pitchFamily="49" charset="-122"/>
                <a:ea typeface="楷体" panose="02010609060101010101" pitchFamily="49" charset="-122"/>
              </a:rPr>
              <a:t>真的猛士</a:t>
            </a:r>
            <a:r>
              <a:rPr kumimoji="1" lang="zh-CN" altLang="en-US" sz="2100" b="1">
                <a:solidFill>
                  <a:srgbClr val="000000"/>
                </a:solidFill>
                <a:latin typeface="楷体" panose="02010609060101010101" pitchFamily="49" charset="-122"/>
                <a:ea typeface="楷体" panose="02010609060101010101" pitchFamily="49" charset="-122"/>
              </a:rPr>
              <a:t>，敢于</a:t>
            </a:r>
            <a:r>
              <a:rPr kumimoji="1" lang="zh-CN" altLang="en-US" sz="2100" b="1">
                <a:solidFill>
                  <a:srgbClr val="FF0000"/>
                </a:solidFill>
                <a:latin typeface="楷体" panose="02010609060101010101" pitchFamily="49" charset="-122"/>
                <a:ea typeface="楷体" panose="02010609060101010101" pitchFamily="49" charset="-122"/>
              </a:rPr>
              <a:t>直面</a:t>
            </a:r>
            <a:r>
              <a:rPr kumimoji="1" lang="zh-CN" altLang="en-US" sz="2100" b="1">
                <a:solidFill>
                  <a:schemeClr val="tx1">
                    <a:lumMod val="85000"/>
                    <a:lumOff val="15000"/>
                  </a:schemeClr>
                </a:solidFill>
                <a:latin typeface="楷体" panose="02010609060101010101" pitchFamily="49" charset="-122"/>
                <a:ea typeface="楷体" panose="02010609060101010101" pitchFamily="49" charset="-122"/>
              </a:rPr>
              <a:t>惨淡</a:t>
            </a:r>
            <a:r>
              <a:rPr kumimoji="1" lang="zh-CN" altLang="en-US" sz="2100" b="1">
                <a:solidFill>
                  <a:srgbClr val="000000"/>
                </a:solidFill>
                <a:latin typeface="楷体" panose="02010609060101010101" pitchFamily="49" charset="-122"/>
                <a:ea typeface="楷体" panose="02010609060101010101" pitchFamily="49" charset="-122"/>
              </a:rPr>
              <a:t>的人生，敢于</a:t>
            </a:r>
            <a:r>
              <a:rPr kumimoji="1" lang="zh-CN" altLang="en-US" sz="2100" b="1">
                <a:solidFill>
                  <a:srgbClr val="FF0000"/>
                </a:solidFill>
                <a:latin typeface="楷体" panose="02010609060101010101" pitchFamily="49" charset="-122"/>
                <a:ea typeface="楷体" panose="02010609060101010101" pitchFamily="49" charset="-122"/>
              </a:rPr>
              <a:t>正视</a:t>
            </a:r>
            <a:r>
              <a:rPr kumimoji="1" lang="zh-CN" altLang="en-US" sz="2100" b="1">
                <a:solidFill>
                  <a:srgbClr val="000000"/>
                </a:solidFill>
                <a:latin typeface="楷体" panose="02010609060101010101" pitchFamily="49" charset="-122"/>
                <a:ea typeface="楷体" panose="02010609060101010101" pitchFamily="49" charset="-122"/>
              </a:rPr>
              <a:t>淋漓的鲜血，这是怎样的</a:t>
            </a:r>
            <a:r>
              <a:rPr kumimoji="1" lang="zh-CN" altLang="en-US" sz="2100" b="1">
                <a:solidFill>
                  <a:srgbClr val="FF0000"/>
                </a:solidFill>
                <a:latin typeface="楷体" panose="02010609060101010101" pitchFamily="49" charset="-122"/>
                <a:ea typeface="楷体" panose="02010609060101010101" pitchFamily="49" charset="-122"/>
              </a:rPr>
              <a:t>哀痛者</a:t>
            </a:r>
            <a:r>
              <a:rPr kumimoji="1" lang="zh-CN" altLang="en-US" sz="2100" b="1">
                <a:solidFill>
                  <a:schemeClr val="tx1">
                    <a:lumMod val="95000"/>
                    <a:lumOff val="5000"/>
                  </a:schemeClr>
                </a:solidFill>
                <a:latin typeface="楷体" panose="02010609060101010101" pitchFamily="49" charset="-122"/>
                <a:ea typeface="楷体" panose="02010609060101010101" pitchFamily="49" charset="-122"/>
              </a:rPr>
              <a:t>和</a:t>
            </a:r>
            <a:r>
              <a:rPr kumimoji="1" lang="zh-CN" altLang="en-US" sz="2100" b="1">
                <a:solidFill>
                  <a:srgbClr val="FF0000"/>
                </a:solidFill>
                <a:latin typeface="楷体" panose="02010609060101010101" pitchFamily="49" charset="-122"/>
                <a:ea typeface="楷体" panose="02010609060101010101" pitchFamily="49" charset="-122"/>
              </a:rPr>
              <a:t>幸福者</a:t>
            </a:r>
            <a:r>
              <a:rPr kumimoji="1" lang="zh-CN" altLang="en-US" sz="2100" b="1">
                <a:solidFill>
                  <a:srgbClr val="000000"/>
                </a:solidFill>
                <a:latin typeface="楷体" panose="02010609060101010101" pitchFamily="49" charset="-122"/>
                <a:ea typeface="楷体" panose="02010609060101010101" pitchFamily="49" charset="-122"/>
              </a:rPr>
              <a:t>？</a:t>
            </a:r>
            <a:endParaRPr lang="zh-CN" altLang="en-US" sz="2100">
              <a:latin typeface="楷体" panose="02010609060101010101" pitchFamily="49" charset="-122"/>
              <a:ea typeface="楷体" panose="02010609060101010101" pitchFamily="49" charset="-122"/>
            </a:endParaRPr>
          </a:p>
        </p:txBody>
      </p:sp>
      <p:sp>
        <p:nvSpPr>
          <p:cNvPr id="6" name="对话气泡: 圆角矩形 5">
            <a:extLst>
              <a:ext uri="{FF2B5EF4-FFF2-40B4-BE49-F238E27FC236}">
                <a16:creationId xmlns:a16="http://schemas.microsoft.com/office/drawing/2014/main" xmlns="" id="{E2CBE6D8-8918-45EC-BD5E-95D9EFA5A810}"/>
              </a:ext>
            </a:extLst>
          </p:cNvPr>
          <p:cNvSpPr/>
          <p:nvPr/>
        </p:nvSpPr>
        <p:spPr>
          <a:xfrm>
            <a:off x="919977" y="1761894"/>
            <a:ext cx="2049037" cy="847492"/>
          </a:xfrm>
          <a:prstGeom prst="wedgeRoundRectCallout">
            <a:avLst>
              <a:gd name="adj1" fmla="val -4915"/>
              <a:gd name="adj2" fmla="val 90132"/>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100" b="1"/>
              <a:t>真正的革命者</a:t>
            </a:r>
          </a:p>
        </p:txBody>
      </p:sp>
      <p:sp>
        <p:nvSpPr>
          <p:cNvPr id="7" name="对话气泡: 圆角矩形 6">
            <a:extLst>
              <a:ext uri="{FF2B5EF4-FFF2-40B4-BE49-F238E27FC236}">
                <a16:creationId xmlns:a16="http://schemas.microsoft.com/office/drawing/2014/main" xmlns="" id="{7683B031-35D6-46BE-A170-14AE02146670}"/>
              </a:ext>
            </a:extLst>
          </p:cNvPr>
          <p:cNvSpPr/>
          <p:nvPr/>
        </p:nvSpPr>
        <p:spPr>
          <a:xfrm>
            <a:off x="3083314" y="1761894"/>
            <a:ext cx="2049037" cy="847492"/>
          </a:xfrm>
          <a:prstGeom prst="wedgeRoundRectCallout">
            <a:avLst>
              <a:gd name="adj1" fmla="val -30221"/>
              <a:gd name="adj2" fmla="val 95395"/>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100" b="1"/>
              <a:t>直接面对，不回避</a:t>
            </a:r>
          </a:p>
        </p:txBody>
      </p:sp>
      <p:sp>
        <p:nvSpPr>
          <p:cNvPr id="8" name="对话气泡: 圆角矩形 7">
            <a:extLst>
              <a:ext uri="{FF2B5EF4-FFF2-40B4-BE49-F238E27FC236}">
                <a16:creationId xmlns:a16="http://schemas.microsoft.com/office/drawing/2014/main" xmlns="" id="{036C7808-2B1A-4F56-B09E-0DC898AC48AD}"/>
              </a:ext>
            </a:extLst>
          </p:cNvPr>
          <p:cNvSpPr/>
          <p:nvPr/>
        </p:nvSpPr>
        <p:spPr>
          <a:xfrm>
            <a:off x="5260590" y="1761894"/>
            <a:ext cx="2049037" cy="847492"/>
          </a:xfrm>
          <a:prstGeom prst="wedgeRoundRectCallout">
            <a:avLst>
              <a:gd name="adj1" fmla="val -8588"/>
              <a:gd name="adj2" fmla="val 96711"/>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100" b="1"/>
              <a:t>直接面对，不回避</a:t>
            </a:r>
          </a:p>
        </p:txBody>
      </p:sp>
      <p:sp>
        <p:nvSpPr>
          <p:cNvPr id="9" name="对话气泡: 圆角矩形 8">
            <a:extLst>
              <a:ext uri="{FF2B5EF4-FFF2-40B4-BE49-F238E27FC236}">
                <a16:creationId xmlns:a16="http://schemas.microsoft.com/office/drawing/2014/main" xmlns="" id="{0AB12879-B742-42A4-83AF-FBC055A33D26}"/>
              </a:ext>
            </a:extLst>
          </p:cNvPr>
          <p:cNvSpPr/>
          <p:nvPr/>
        </p:nvSpPr>
        <p:spPr>
          <a:xfrm>
            <a:off x="1318634" y="4334107"/>
            <a:ext cx="2049037" cy="847492"/>
          </a:xfrm>
          <a:prstGeom prst="wedgeRoundRectCallout">
            <a:avLst>
              <a:gd name="adj1" fmla="val 31820"/>
              <a:gd name="adj2" fmla="val -86184"/>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100" b="1"/>
              <a:t>为人民的苦难而哀痛的人</a:t>
            </a:r>
          </a:p>
        </p:txBody>
      </p:sp>
      <p:sp>
        <p:nvSpPr>
          <p:cNvPr id="10" name="对话气泡: 圆角矩形 9">
            <a:extLst>
              <a:ext uri="{FF2B5EF4-FFF2-40B4-BE49-F238E27FC236}">
                <a16:creationId xmlns:a16="http://schemas.microsoft.com/office/drawing/2014/main" xmlns="" id="{BCE8C30C-AC62-4754-9933-C9A01CE8438C}"/>
              </a:ext>
            </a:extLst>
          </p:cNvPr>
          <p:cNvSpPr/>
          <p:nvPr/>
        </p:nvSpPr>
        <p:spPr>
          <a:xfrm>
            <a:off x="3547482" y="4334107"/>
            <a:ext cx="2557811" cy="847492"/>
          </a:xfrm>
          <a:prstGeom prst="wedgeRoundRectCallout">
            <a:avLst>
              <a:gd name="adj1" fmla="val -29405"/>
              <a:gd name="adj2" fmla="val -92763"/>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100" b="1"/>
              <a:t>以能为人民谋幸福而感到幸福的人</a:t>
            </a:r>
          </a:p>
        </p:txBody>
      </p:sp>
      <p:sp>
        <p:nvSpPr>
          <p:cNvPr id="11" name="矩形 10">
            <a:extLst>
              <a:ext uri="{FF2B5EF4-FFF2-40B4-BE49-F238E27FC236}">
                <a16:creationId xmlns:a16="http://schemas.microsoft.com/office/drawing/2014/main" xmlns="" id="{F5A38E63-1008-4C22-9D6F-6BA86B484D41}"/>
              </a:ext>
            </a:extLst>
          </p:cNvPr>
          <p:cNvSpPr/>
          <p:nvPr/>
        </p:nvSpPr>
        <p:spPr>
          <a:xfrm>
            <a:off x="-36242" y="5642517"/>
            <a:ext cx="9180242" cy="616944"/>
          </a:xfrm>
          <a:prstGeom prst="rect">
            <a:avLst/>
          </a:prstGeom>
        </p:spPr>
        <p:style>
          <a:lnRef idx="0">
            <a:schemeClr val="accent2"/>
          </a:lnRef>
          <a:fillRef idx="3">
            <a:schemeClr val="accent2"/>
          </a:fillRef>
          <a:effectRef idx="3">
            <a:schemeClr val="accent2"/>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a:t>队列是热情的讴歌</a:t>
            </a:r>
          </a:p>
        </p:txBody>
      </p:sp>
    </p:spTree>
    <p:extLst>
      <p:ext uri="{BB962C8B-B14F-4D97-AF65-F5344CB8AC3E}">
        <p14:creationId xmlns:p14="http://schemas.microsoft.com/office/powerpoint/2010/main" val="41087684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37"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outVertical)">
                                      <p:cBhvr>
                                        <p:cTn id="7" dur="500"/>
                                        <p:tgtEl>
                                          <p:spTgt spid="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21"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arn(inVertical)">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6" presetClass="entr" presetSubtype="21" dur="50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arn(inVertical)">
                                      <p:cBhvr>
                                        <p:cTn id="17" dur="500"/>
                                        <p:tgtEl>
                                          <p:spTgt spid="8"/>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4" dur="50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animEffect transition="in" filter="wipe(down)">
                                      <p:cBhvr>
                                        <p:cTn id="2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a:extLst>
              <a:ext uri="{FF2B5EF4-FFF2-40B4-BE49-F238E27FC236}">
                <a16:creationId xmlns:a16="http://schemas.microsoft.com/office/drawing/2014/main" xmlns="" id="{899EBA41-6A09-4398-AA70-20EA3B6E5CD3}"/>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解题</a:t>
            </a:r>
          </a:p>
        </p:txBody>
      </p:sp>
      <p:cxnSp>
        <p:nvCxnSpPr>
          <p:cNvPr id="5" name="PA-直接连接符 1">
            <a:extLst>
              <a:ext uri="{FF2B5EF4-FFF2-40B4-BE49-F238E27FC236}">
                <a16:creationId xmlns:a16="http://schemas.microsoft.com/office/drawing/2014/main" xmlns="" id="{6C78AECE-8730-408D-BDE2-B78B8A411F9D}"/>
              </a:ext>
            </a:extLst>
          </p:cNvPr>
          <p:cNvCxnSpPr/>
          <p:nvPr>
            <p:custDataLst>
              <p:tags r:id="rId2"/>
            </p:custDataLst>
          </p:nvPr>
        </p:nvCxnSpPr>
        <p:spPr>
          <a:xfrm>
            <a:off x="2070443" y="3607572"/>
            <a:ext cx="4762500" cy="0"/>
          </a:xfrm>
          <a:prstGeom prst="line">
            <a:avLst/>
          </a:prstGeom>
          <a:ln w="50800">
            <a:solidFill>
              <a:srgbClr val="AFABAB"/>
            </a:solidFill>
          </a:ln>
        </p:spPr>
        <p:style>
          <a:lnRef idx="1">
            <a:schemeClr val="accent1"/>
          </a:lnRef>
          <a:fillRef idx="0">
            <a:schemeClr val="accent1"/>
          </a:fillRef>
          <a:effectRef idx="0">
            <a:schemeClr val="accent1"/>
          </a:effectRef>
          <a:fontRef idx="minor">
            <a:schemeClr val="tx1"/>
          </a:fontRef>
        </p:style>
      </p:cxnSp>
      <p:sp>
        <p:nvSpPr>
          <p:cNvPr id="6" name="PA-椭圆 2">
            <a:extLst>
              <a:ext uri="{FF2B5EF4-FFF2-40B4-BE49-F238E27FC236}">
                <a16:creationId xmlns:a16="http://schemas.microsoft.com/office/drawing/2014/main" xmlns="" id="{6C52F91B-D6FE-4AB0-90C2-8F4F6CC22960}"/>
              </a:ext>
            </a:extLst>
          </p:cNvPr>
          <p:cNvSpPr/>
          <p:nvPr>
            <p:custDataLst>
              <p:tags r:id="rId3"/>
            </p:custDataLst>
          </p:nvPr>
        </p:nvSpPr>
        <p:spPr>
          <a:xfrm>
            <a:off x="2403818" y="3417072"/>
            <a:ext cx="285750" cy="381000"/>
          </a:xfrm>
          <a:prstGeom prst="ellipse">
            <a:avLst/>
          </a:prstGeom>
          <a:solidFill>
            <a:srgbClr val="FFC000"/>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7" name="PA-文本框 3">
            <a:extLst>
              <a:ext uri="{FF2B5EF4-FFF2-40B4-BE49-F238E27FC236}">
                <a16:creationId xmlns:a16="http://schemas.microsoft.com/office/drawing/2014/main" xmlns="" id="{FA2781C0-FEF8-4804-897B-D49815F5A392}"/>
              </a:ext>
            </a:extLst>
          </p:cNvPr>
          <p:cNvSpPr txBox="1"/>
          <p:nvPr>
            <p:custDataLst>
              <p:tags r:id="rId4"/>
            </p:custDataLst>
          </p:nvPr>
        </p:nvSpPr>
        <p:spPr>
          <a:xfrm>
            <a:off x="1815165" y="2701343"/>
            <a:ext cx="1463056" cy="553998"/>
          </a:xfrm>
          <a:prstGeom prst="rect">
            <a:avLst/>
          </a:prstGeom>
          <a:noFill/>
        </p:spPr>
        <p:txBody>
          <a:bodyPr vert="horz"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100" b="1"/>
              <a:t>祭奠英烈</a:t>
            </a:r>
          </a:p>
        </p:txBody>
      </p:sp>
      <p:sp>
        <p:nvSpPr>
          <p:cNvPr id="9" name="PA-椭圆 5">
            <a:extLst>
              <a:ext uri="{FF2B5EF4-FFF2-40B4-BE49-F238E27FC236}">
                <a16:creationId xmlns:a16="http://schemas.microsoft.com/office/drawing/2014/main" xmlns="" id="{33719418-068F-4D80-8484-0B842BF4978B}"/>
              </a:ext>
            </a:extLst>
          </p:cNvPr>
          <p:cNvSpPr/>
          <p:nvPr>
            <p:custDataLst>
              <p:tags r:id="rId5"/>
            </p:custDataLst>
          </p:nvPr>
        </p:nvSpPr>
        <p:spPr>
          <a:xfrm>
            <a:off x="4308818" y="3417072"/>
            <a:ext cx="285750" cy="381000"/>
          </a:xfrm>
          <a:prstGeom prst="ellipse">
            <a:avLst/>
          </a:prstGeom>
          <a:solidFill>
            <a:srgbClr val="FFC000"/>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0" name="PA-文本框 6">
            <a:extLst>
              <a:ext uri="{FF2B5EF4-FFF2-40B4-BE49-F238E27FC236}">
                <a16:creationId xmlns:a16="http://schemas.microsoft.com/office/drawing/2014/main" xmlns="" id="{F9FECF02-F3DD-403C-9239-4926FF7B0B5C}"/>
              </a:ext>
            </a:extLst>
          </p:cNvPr>
          <p:cNvSpPr txBox="1"/>
          <p:nvPr>
            <p:custDataLst>
              <p:tags r:id="rId6"/>
            </p:custDataLst>
          </p:nvPr>
        </p:nvSpPr>
        <p:spPr>
          <a:xfrm>
            <a:off x="3786260" y="2701343"/>
            <a:ext cx="1330869" cy="553998"/>
          </a:xfrm>
          <a:prstGeom prst="rect">
            <a:avLst/>
          </a:prstGeom>
          <a:noFill/>
        </p:spPr>
        <p:txBody>
          <a:bodyPr vert="horz"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100" b="1"/>
              <a:t>揭露敌人</a:t>
            </a:r>
          </a:p>
        </p:txBody>
      </p:sp>
      <p:sp>
        <p:nvSpPr>
          <p:cNvPr id="12" name="PA-椭圆 8">
            <a:extLst>
              <a:ext uri="{FF2B5EF4-FFF2-40B4-BE49-F238E27FC236}">
                <a16:creationId xmlns:a16="http://schemas.microsoft.com/office/drawing/2014/main" xmlns="" id="{6CC07950-3A5C-4DF0-BAA0-732C0B0E91D1}"/>
              </a:ext>
            </a:extLst>
          </p:cNvPr>
          <p:cNvSpPr/>
          <p:nvPr>
            <p:custDataLst>
              <p:tags r:id="rId7"/>
            </p:custDataLst>
          </p:nvPr>
        </p:nvSpPr>
        <p:spPr>
          <a:xfrm>
            <a:off x="6213818" y="3417072"/>
            <a:ext cx="285750" cy="381000"/>
          </a:xfrm>
          <a:prstGeom prst="ellipse">
            <a:avLst/>
          </a:prstGeom>
          <a:solidFill>
            <a:srgbClr val="FFC000"/>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p>
        </p:txBody>
      </p:sp>
      <p:sp>
        <p:nvSpPr>
          <p:cNvPr id="13" name="PA-文本框 9">
            <a:extLst>
              <a:ext uri="{FF2B5EF4-FFF2-40B4-BE49-F238E27FC236}">
                <a16:creationId xmlns:a16="http://schemas.microsoft.com/office/drawing/2014/main" xmlns="" id="{506E4F2F-6E7B-483C-B3A2-9AD33B96A13E}"/>
              </a:ext>
            </a:extLst>
          </p:cNvPr>
          <p:cNvSpPr txBox="1"/>
          <p:nvPr>
            <p:custDataLst>
              <p:tags r:id="rId8"/>
            </p:custDataLst>
          </p:nvPr>
        </p:nvSpPr>
        <p:spPr>
          <a:xfrm>
            <a:off x="5625167" y="2723881"/>
            <a:ext cx="1418963" cy="553998"/>
          </a:xfrm>
          <a:prstGeom prst="rect">
            <a:avLst/>
          </a:prstGeom>
          <a:noFill/>
        </p:spPr>
        <p:txBody>
          <a:bodyPr vert="horz"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zh-CN" altLang="en-US" sz="2100" b="1"/>
              <a:t>唤醒庸人</a:t>
            </a:r>
          </a:p>
        </p:txBody>
      </p:sp>
      <p:sp>
        <p:nvSpPr>
          <p:cNvPr id="2" name="左大括号 1">
            <a:extLst>
              <a:ext uri="{FF2B5EF4-FFF2-40B4-BE49-F238E27FC236}">
                <a16:creationId xmlns:a16="http://schemas.microsoft.com/office/drawing/2014/main" xmlns="" id="{9B1272F1-6341-4A7B-BA44-2A355E3CC727}"/>
              </a:ext>
            </a:extLst>
          </p:cNvPr>
          <p:cNvSpPr/>
          <p:nvPr/>
        </p:nvSpPr>
        <p:spPr>
          <a:xfrm rot="16200000">
            <a:off x="4192193" y="2499576"/>
            <a:ext cx="381000" cy="3672000"/>
          </a:xfrm>
          <a:prstGeom prst="leftBrace">
            <a:avLst>
              <a:gd name="adj1" fmla="val 8333"/>
              <a:gd name="adj2" fmla="val 50992"/>
            </a:avLst>
          </a:prstGeom>
        </p:spPr>
        <p:style>
          <a:lnRef idx="3">
            <a:schemeClr val="accent1"/>
          </a:lnRef>
          <a:fillRef idx="0">
            <a:schemeClr val="accent1"/>
          </a:fillRef>
          <a:effectRef idx="2">
            <a:schemeClr val="accent1"/>
          </a:effectRef>
          <a:fontRef idx="minor">
            <a:schemeClr val="tx1"/>
          </a:fontRef>
        </p:style>
        <p:txBody>
          <a:bodyPr lIns="68580" tIns="34290" rIns="68580" bIns="34290" rtlCol="0" anchor="ctr"/>
          <a:lstStyle>
            <a:defPPr>
              <a:defRPr lang="zh-CN"/>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a:pPr algn="ctr"/>
            <a:endParaRPr lang="zh-CN" altLang="en-US"/>
          </a:p>
        </p:txBody>
      </p:sp>
      <p:sp>
        <p:nvSpPr>
          <p:cNvPr id="4" name="文本框 3">
            <a:extLst>
              <a:ext uri="{FF2B5EF4-FFF2-40B4-BE49-F238E27FC236}">
                <a16:creationId xmlns:a16="http://schemas.microsoft.com/office/drawing/2014/main" xmlns="" id="{AE2776D5-D6F6-469F-9524-1B0F8A451621}"/>
              </a:ext>
            </a:extLst>
          </p:cNvPr>
          <p:cNvSpPr txBox="1"/>
          <p:nvPr/>
        </p:nvSpPr>
        <p:spPr>
          <a:xfrm>
            <a:off x="3833574" y="4873079"/>
            <a:ext cx="1236241" cy="392415"/>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b="1"/>
              <a:t>写作缘由</a:t>
            </a:r>
          </a:p>
        </p:txBody>
      </p:sp>
    </p:spTree>
    <p:extLst>
      <p:ext uri="{BB962C8B-B14F-4D97-AF65-F5344CB8AC3E}">
        <p14:creationId xmlns:p14="http://schemas.microsoft.com/office/powerpoint/2010/main" val="22633522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left)">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3" presetClass="entr" presetSubtype="16" dur="50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500" fill="hold"/>
                                        <p:tgtEl>
                                          <p:spTgt spid="6"/>
                                        </p:tgtEl>
                                        <p:attrNameLst>
                                          <p:attrName>ppt_w</p:attrName>
                                        </p:attrNameLst>
                                      </p:cBhvr>
                                      <p:tavLst>
                                        <p:tav tm="0">
                                          <p:val>
                                            <p:fltVal val="0"/>
                                          </p:val>
                                        </p:tav>
                                        <p:tav tm="50000">
                                          <p:val>
                                            <p:strVal val="#ppt_w*1.2"/>
                                          </p:val>
                                        </p:tav>
                                        <p:tav tm="80000">
                                          <p:val>
                                            <p:strVal val="#ppt_w*0.8"/>
                                          </p:val>
                                        </p:tav>
                                        <p:tav tm="90000">
                                          <p:val>
                                            <p:strVal val="#ppt_w*1.1"/>
                                          </p:val>
                                        </p:tav>
                                        <p:tav tm="100000">
                                          <p:val>
                                            <p:strVal val="#ppt_w"/>
                                          </p:val>
                                        </p:tav>
                                      </p:tavLst>
                                    </p:anim>
                                    <p:anim calcmode="lin" valueType="num">
                                      <p:cBhvr>
                                        <p:cTn id="13" dur="500" fill="hold"/>
                                        <p:tgtEl>
                                          <p:spTgt spid="6"/>
                                        </p:tgtEl>
                                        <p:attrNameLst>
                                          <p:attrName>ppt_h</p:attrName>
                                        </p:attrNameLst>
                                      </p:cBhvr>
                                      <p:tavLst>
                                        <p:tav tm="0">
                                          <p:val>
                                            <p:fltVal val="0"/>
                                          </p:val>
                                        </p:tav>
                                        <p:tav tm="50000">
                                          <p:val>
                                            <p:strVal val="#ppt_h*1.2"/>
                                          </p:val>
                                        </p:tav>
                                        <p:tav tm="80000">
                                          <p:val>
                                            <p:strVal val="#ppt_h*0.8"/>
                                          </p:val>
                                        </p:tav>
                                        <p:tav tm="90000">
                                          <p:val>
                                            <p:strVal val="#ppt_h*1.1"/>
                                          </p:val>
                                        </p:tav>
                                        <p:tav tm="100000">
                                          <p:val>
                                            <p:strVal val="#ppt_h"/>
                                          </p:val>
                                        </p:tav>
                                      </p:tavLst>
                                    </p:anim>
                                  </p:childTnLst>
                                </p:cTn>
                              </p:par>
                            </p:childTnLst>
                          </p:cTn>
                        </p:par>
                        <p:par>
                          <p:cTn id="14" fill="hold" nodeType="afterGroup">
                            <p:stCondLst>
                              <p:cond delay="500"/>
                            </p:stCondLst>
                            <p:childTnLst>
                              <p:par>
                                <p:cTn id="15" presetID="47" presetClass="entr" presetSubtype="0" dur="50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anim calcmode="lin" valueType="num">
                                      <p:cBhvr>
                                        <p:cTn id="18" dur="500" fill="hold"/>
                                        <p:tgtEl>
                                          <p:spTgt spid="7"/>
                                        </p:tgtEl>
                                        <p:attrNameLst>
                                          <p:attrName>ppt_x</p:attrName>
                                        </p:attrNameLst>
                                      </p:cBhvr>
                                      <p:tavLst>
                                        <p:tav tm="0">
                                          <p:val>
                                            <p:strVal val="#ppt_x"/>
                                          </p:val>
                                        </p:tav>
                                        <p:tav tm="100000">
                                          <p:val>
                                            <p:strVal val="#ppt_x"/>
                                          </p:val>
                                        </p:tav>
                                      </p:tavLst>
                                    </p:anim>
                                    <p:anim calcmode="lin" valueType="num">
                                      <p:cBhvr>
                                        <p:cTn id="19" dur="5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23" presetClass="entr" presetSubtype="16" dur="50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500" fill="hold"/>
                                        <p:tgtEl>
                                          <p:spTgt spid="9"/>
                                        </p:tgtEl>
                                        <p:attrNameLst>
                                          <p:attrName>ppt_w</p:attrName>
                                        </p:attrNameLst>
                                      </p:cBhvr>
                                      <p:tavLst>
                                        <p:tav tm="0">
                                          <p:val>
                                            <p:fltVal val="0"/>
                                          </p:val>
                                        </p:tav>
                                        <p:tav tm="100000">
                                          <p:val>
                                            <p:strVal val="#ppt_w"/>
                                          </p:val>
                                        </p:tav>
                                        <p:tav tm="80000">
                                          <p:val>
                                            <p:strVal val="#ppt_w*0.8"/>
                                          </p:val>
                                        </p:tav>
                                        <p:tav tm="90000">
                                          <p:val>
                                            <p:strVal val="#ppt_w*1.1"/>
                                          </p:val>
                                        </p:tav>
                                        <p:tav tm="100000">
                                          <p:val>
                                            <p:strVal val="#ppt_w"/>
                                          </p:val>
                                        </p:tav>
                                      </p:tavLst>
                                    </p:anim>
                                    <p:anim calcmode="lin" valueType="num">
                                      <p:cBhvr>
                                        <p:cTn id="25" dur="500" fill="hold"/>
                                        <p:tgtEl>
                                          <p:spTgt spid="9"/>
                                        </p:tgtEl>
                                        <p:attrNameLst>
                                          <p:attrName>ppt_h</p:attrName>
                                        </p:attrNameLst>
                                      </p:cBhvr>
                                      <p:tavLst>
                                        <p:tav tm="0">
                                          <p:val>
                                            <p:fltVal val="0"/>
                                          </p:val>
                                        </p:tav>
                                        <p:tav tm="100000">
                                          <p:val>
                                            <p:strVal val="#ppt_h"/>
                                          </p:val>
                                        </p:tav>
                                        <p:tav tm="80000">
                                          <p:val>
                                            <p:strVal val="#ppt_h*0.8"/>
                                          </p:val>
                                        </p:tav>
                                        <p:tav tm="90000">
                                          <p:val>
                                            <p:strVal val="#ppt_h*1.1"/>
                                          </p:val>
                                        </p:tav>
                                        <p:tav tm="100000">
                                          <p:val>
                                            <p:strVal val="#ppt_h"/>
                                          </p:val>
                                        </p:tav>
                                      </p:tavLst>
                                    </p:anim>
                                  </p:childTnLst>
                                </p:cTn>
                              </p:par>
                            </p:childTnLst>
                          </p:cTn>
                        </p:par>
                        <p:par>
                          <p:cTn id="26" fill="hold" nodeType="afterGroup">
                            <p:stCondLst>
                              <p:cond delay="500"/>
                            </p:stCondLst>
                            <p:childTnLst>
                              <p:par>
                                <p:cTn id="27" presetID="47" presetClass="entr" presetSubtype="0" dur="500" fill="hold" grpId="0" nodeType="after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500"/>
                                        <p:tgtEl>
                                          <p:spTgt spid="10"/>
                                        </p:tgtEl>
                                      </p:cBhvr>
                                    </p:animEffect>
                                    <p:anim calcmode="lin" valueType="num">
                                      <p:cBhvr>
                                        <p:cTn id="30" dur="500" fill="hold"/>
                                        <p:tgtEl>
                                          <p:spTgt spid="10"/>
                                        </p:tgtEl>
                                        <p:attrNameLst>
                                          <p:attrName>ppt_x</p:attrName>
                                        </p:attrNameLst>
                                      </p:cBhvr>
                                      <p:tavLst>
                                        <p:tav tm="0">
                                          <p:val>
                                            <p:strVal val="#ppt_x"/>
                                          </p:val>
                                        </p:tav>
                                        <p:tav tm="100000">
                                          <p:val>
                                            <p:strVal val="#ppt_x"/>
                                          </p:val>
                                        </p:tav>
                                      </p:tavLst>
                                    </p:anim>
                                    <p:anim calcmode="lin" valueType="num">
                                      <p:cBhvr>
                                        <p:cTn id="31" dur="5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2" fill="hold" nodeType="clickPar">
                      <p:stCondLst>
                        <p:cond delay="indefinite"/>
                      </p:stCondLst>
                      <p:childTnLst>
                        <p:par>
                          <p:cTn id="33" fill="hold">
                            <p:stCondLst>
                              <p:cond delay="0"/>
                            </p:stCondLst>
                            <p:childTnLst>
                              <p:par>
                                <p:cTn id="34" presetID="23" presetClass="entr" presetSubtype="16" dur="500" fill="hold" grpId="0" nodeType="clickEffect">
                                  <p:stCondLst>
                                    <p:cond delay="0"/>
                                  </p:stCondLst>
                                  <p:childTnLst>
                                    <p:set>
                                      <p:cBhvr>
                                        <p:cTn id="35" dur="1" fill="hold">
                                          <p:stCondLst>
                                            <p:cond delay="0"/>
                                          </p:stCondLst>
                                        </p:cTn>
                                        <p:tgtEl>
                                          <p:spTgt spid="12"/>
                                        </p:tgtEl>
                                        <p:attrNameLst>
                                          <p:attrName>style.visibility</p:attrName>
                                        </p:attrNameLst>
                                      </p:cBhvr>
                                      <p:to>
                                        <p:strVal val="visible"/>
                                      </p:to>
                                    </p:set>
                                    <p:anim calcmode="lin" valueType="num">
                                      <p:cBhvr>
                                        <p:cTn id="36" dur="500" fill="hold"/>
                                        <p:tgtEl>
                                          <p:spTgt spid="12"/>
                                        </p:tgtEl>
                                        <p:attrNameLst>
                                          <p:attrName>ppt_w</p:attrName>
                                        </p:attrNameLst>
                                      </p:cBhvr>
                                      <p:tavLst>
                                        <p:tav tm="0">
                                          <p:val>
                                            <p:fltVal val="0"/>
                                          </p:val>
                                        </p:tav>
                                        <p:tav tm="50000">
                                          <p:val>
                                            <p:strVal val="#ppt_w*1.2"/>
                                          </p:val>
                                        </p:tav>
                                        <p:tav tm="80000">
                                          <p:val>
                                            <p:strVal val="#ppt_w*0.8"/>
                                          </p:val>
                                        </p:tav>
                                        <p:tav tm="90000">
                                          <p:val>
                                            <p:strVal val="#ppt_w*1.1"/>
                                          </p:val>
                                        </p:tav>
                                        <p:tav tm="100000">
                                          <p:val>
                                            <p:strVal val="#ppt_w"/>
                                          </p:val>
                                        </p:tav>
                                      </p:tavLst>
                                    </p:anim>
                                    <p:anim calcmode="lin" valueType="num">
                                      <p:cBhvr>
                                        <p:cTn id="37" dur="500" fill="hold"/>
                                        <p:tgtEl>
                                          <p:spTgt spid="12"/>
                                        </p:tgtEl>
                                        <p:attrNameLst>
                                          <p:attrName>ppt_h</p:attrName>
                                        </p:attrNameLst>
                                      </p:cBhvr>
                                      <p:tavLst>
                                        <p:tav tm="0">
                                          <p:val>
                                            <p:fltVal val="0"/>
                                          </p:val>
                                        </p:tav>
                                        <p:tav tm="50000">
                                          <p:val>
                                            <p:strVal val="#ppt_h*1.2"/>
                                          </p:val>
                                        </p:tav>
                                        <p:tav tm="80000">
                                          <p:val>
                                            <p:strVal val="#ppt_h*0.8"/>
                                          </p:val>
                                        </p:tav>
                                        <p:tav tm="90000">
                                          <p:val>
                                            <p:strVal val="#ppt_h*1.1"/>
                                          </p:val>
                                        </p:tav>
                                        <p:tav tm="100000">
                                          <p:val>
                                            <p:strVal val="#ppt_h"/>
                                          </p:val>
                                        </p:tav>
                                      </p:tavLst>
                                    </p:anim>
                                  </p:childTnLst>
                                </p:cTn>
                              </p:par>
                            </p:childTnLst>
                          </p:cTn>
                        </p:par>
                        <p:par>
                          <p:cTn id="38" fill="hold" nodeType="afterGroup">
                            <p:stCondLst>
                              <p:cond delay="500"/>
                            </p:stCondLst>
                            <p:childTnLst>
                              <p:par>
                                <p:cTn id="39" presetID="47" presetClass="entr" presetSubtype="0" dur="500" fill="hold" grpId="0" nodeType="afterEffect">
                                  <p:stCondLst>
                                    <p:cond delay="0"/>
                                  </p:stCondLst>
                                  <p:childTnLst>
                                    <p:set>
                                      <p:cBhvr>
                                        <p:cTn id="40" dur="1" fill="hold">
                                          <p:stCondLst>
                                            <p:cond delay="0"/>
                                          </p:stCondLst>
                                        </p:cTn>
                                        <p:tgtEl>
                                          <p:spTgt spid="13"/>
                                        </p:tgtEl>
                                        <p:attrNameLst>
                                          <p:attrName>style.visibility</p:attrName>
                                        </p:attrNameLst>
                                      </p:cBhvr>
                                      <p:to>
                                        <p:strVal val="visible"/>
                                      </p:to>
                                    </p:set>
                                    <p:animEffect transition="in" filter="fade">
                                      <p:cBhvr>
                                        <p:cTn id="41" dur="500"/>
                                        <p:tgtEl>
                                          <p:spTgt spid="13"/>
                                        </p:tgtEl>
                                      </p:cBhvr>
                                    </p:animEffect>
                                    <p:anim calcmode="lin" valueType="num">
                                      <p:cBhvr>
                                        <p:cTn id="42" dur="500" fill="hold"/>
                                        <p:tgtEl>
                                          <p:spTgt spid="13"/>
                                        </p:tgtEl>
                                        <p:attrNameLst>
                                          <p:attrName>ppt_x</p:attrName>
                                        </p:attrNameLst>
                                      </p:cBhvr>
                                      <p:tavLst>
                                        <p:tav tm="0">
                                          <p:val>
                                            <p:strVal val="#ppt_x"/>
                                          </p:val>
                                        </p:tav>
                                        <p:tav tm="100000">
                                          <p:val>
                                            <p:strVal val="#ppt_x"/>
                                          </p:val>
                                        </p:tav>
                                      </p:tavLst>
                                    </p:anim>
                                    <p:anim calcmode="lin" valueType="num">
                                      <p:cBhvr>
                                        <p:cTn id="43" dur="5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44" fill="hold" nodeType="clickPar">
                      <p:stCondLst>
                        <p:cond delay="indefinite"/>
                      </p:stCondLst>
                      <p:childTnLst>
                        <p:par>
                          <p:cTn id="45" fill="hold">
                            <p:stCondLst>
                              <p:cond delay="0"/>
                            </p:stCondLst>
                            <p:childTnLst>
                              <p:par>
                                <p:cTn id="46" presetID="16" presetClass="entr" presetSubtype="21" dur="500" fill="hold" grpId="0" nodeType="clickEffect">
                                  <p:stCondLst>
                                    <p:cond delay="0"/>
                                  </p:stCondLst>
                                  <p:childTnLst>
                                    <p:set>
                                      <p:cBhvr>
                                        <p:cTn id="47" dur="1" fill="hold">
                                          <p:stCondLst>
                                            <p:cond delay="0"/>
                                          </p:stCondLst>
                                        </p:cTn>
                                        <p:tgtEl>
                                          <p:spTgt spid="2"/>
                                        </p:tgtEl>
                                        <p:attrNameLst>
                                          <p:attrName>style.visibility</p:attrName>
                                        </p:attrNameLst>
                                      </p:cBhvr>
                                      <p:to>
                                        <p:strVal val="visible"/>
                                      </p:to>
                                    </p:set>
                                    <p:animEffect transition="in" filter="barn(inVertical)">
                                      <p:cBhvr>
                                        <p:cTn id="48" dur="500"/>
                                        <p:tgtEl>
                                          <p:spTgt spid="2"/>
                                        </p:tgtEl>
                                      </p:cBhvr>
                                    </p:animEffect>
                                  </p:childTnLst>
                                </p:cTn>
                              </p:par>
                              <p:par>
                                <p:cTn id="49" presetID="22" presetClass="entr" presetSubtype="4" dur="500" fill="hold" grpId="0" nodeType="withEffect">
                                  <p:stCondLst>
                                    <p:cond delay="0"/>
                                  </p:stCondLst>
                                  <p:childTnLst>
                                    <p:set>
                                      <p:cBhvr>
                                        <p:cTn id="50" dur="1" fill="hold">
                                          <p:stCondLst>
                                            <p:cond delay="0"/>
                                          </p:stCondLst>
                                        </p:cTn>
                                        <p:tgtEl>
                                          <p:spTgt spid="4"/>
                                        </p:tgtEl>
                                        <p:attrNameLst>
                                          <p:attrName>style.visibility</p:attrName>
                                        </p:attrNameLst>
                                      </p:cBhvr>
                                      <p:to>
                                        <p:strVal val="visible"/>
                                      </p:to>
                                    </p:set>
                                    <p:animEffect transition="in" filter="wipe(down)">
                                      <p:cBhvr>
                                        <p:cTn id="5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9" grpId="0"/>
      <p:bldP spid="10" grpId="0"/>
      <p:bldP spid="12" grpId="0"/>
      <p:bldP spid="13" grpId="0"/>
      <p:bldP spid="2" grpId="0"/>
      <p:bldP spid="4"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a:extLst>
              <a:ext uri="{FF2B5EF4-FFF2-40B4-BE49-F238E27FC236}">
                <a16:creationId xmlns:a16="http://schemas.microsoft.com/office/drawing/2014/main" xmlns="" id="{D01E3632-0ABA-47DF-91CA-1CBE8FFEB31E}"/>
              </a:ext>
            </a:extLst>
          </p:cNvPr>
          <p:cNvSpPr>
            <a:spLocks noGrp="1"/>
          </p:cNvSpPr>
          <p:nvPr>
            <p:ph type="subTitle" idx="1"/>
          </p:nvPr>
        </p:nvSpPr>
        <p:spPr>
          <a:xfrm>
            <a:off x="628652" y="1994470"/>
            <a:ext cx="7886701" cy="4422855"/>
          </a:xfrm>
        </p:spPr>
        <p:txBody>
          <a:bodyPr/>
          <a:lstStyle/>
          <a:p>
            <a:pPr algn="l">
              <a:lnSpc>
                <a:spcPct val="150000"/>
              </a:lnSpc>
            </a:pPr>
            <a:r>
              <a:rPr lang="zh-CN" altLang="en-US" sz="2400"/>
              <a:t>读课文第二部分，并思考： </a:t>
            </a:r>
            <a:endParaRPr lang="en-US" altLang="zh-CN" sz="2400"/>
          </a:p>
          <a:p>
            <a:pPr algn="l">
              <a:lnSpc>
                <a:spcPct val="150000"/>
              </a:lnSpc>
            </a:pPr>
            <a:r>
              <a:rPr lang="en-US" altLang="zh-CN" sz="2400"/>
              <a:t>1.</a:t>
            </a:r>
            <a:r>
              <a:rPr lang="zh-CN" altLang="en-US" sz="2400"/>
              <a:t>分别概括</a:t>
            </a:r>
            <a:r>
              <a:rPr lang="en-US" altLang="zh-CN" sz="2400"/>
              <a:t>3</a:t>
            </a:r>
            <a:r>
              <a:rPr lang="zh-CN" altLang="en-US" sz="2400"/>
              <a:t>节主要内容</a:t>
            </a:r>
            <a:endParaRPr lang="en-US" altLang="zh-CN" sz="2400"/>
          </a:p>
          <a:p>
            <a:pPr algn="l">
              <a:lnSpc>
                <a:spcPct val="150000"/>
              </a:lnSpc>
            </a:pPr>
            <a:r>
              <a:rPr lang="en-US" altLang="zh-CN" sz="2400"/>
              <a:t>2.</a:t>
            </a:r>
            <a:r>
              <a:rPr lang="zh-CN" altLang="en-US" sz="2400"/>
              <a:t>刘和珍是一位怎样的人</a:t>
            </a:r>
            <a:endParaRPr lang="en-US" altLang="zh-CN" sz="2400"/>
          </a:p>
          <a:p>
            <a:pPr algn="l">
              <a:lnSpc>
                <a:spcPct val="150000"/>
              </a:lnSpc>
            </a:pPr>
            <a:r>
              <a:rPr lang="en-US" altLang="zh-CN" sz="2400"/>
              <a:t>3.</a:t>
            </a:r>
            <a:r>
              <a:rPr lang="zh-CN" altLang="en-US" sz="2400"/>
              <a:t>赏析重点语句的含义</a:t>
            </a:r>
            <a:endParaRPr lang="en-US" altLang="zh-CN" sz="2400"/>
          </a:p>
          <a:p>
            <a:pPr algn="l">
              <a:lnSpc>
                <a:spcPct val="150000"/>
              </a:lnSpc>
            </a:pPr>
            <a:endParaRPr lang="zh-CN" altLang="en-US" sz="2400"/>
          </a:p>
        </p:txBody>
      </p:sp>
      <p:sp>
        <p:nvSpPr>
          <p:cNvPr id="3" name="矩形 2">
            <a:extLst>
              <a:ext uri="{FF2B5EF4-FFF2-40B4-BE49-F238E27FC236}">
                <a16:creationId xmlns:a16="http://schemas.microsoft.com/office/drawing/2014/main" xmlns="" id="{578E4CD7-DBE8-4A29-90A1-01390E19248A}"/>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Tree>
    <p:extLst>
      <p:ext uri="{BB962C8B-B14F-4D97-AF65-F5344CB8AC3E}">
        <p14:creationId xmlns:p14="http://schemas.microsoft.com/office/powerpoint/2010/main" val="981439733"/>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a:extLst>
              <a:ext uri="{FF2B5EF4-FFF2-40B4-BE49-F238E27FC236}">
                <a16:creationId xmlns:a16="http://schemas.microsoft.com/office/drawing/2014/main" xmlns="" id="{578E4CD7-DBE8-4A29-90A1-01390E19248A}"/>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7" name="Rectangle 2">
            <a:extLst>
              <a:ext uri="{FF2B5EF4-FFF2-40B4-BE49-F238E27FC236}">
                <a16:creationId xmlns:a16="http://schemas.microsoft.com/office/drawing/2014/main" xmlns="" id="{30497D00-BDDC-4001-AB89-9F01A5A38A4A}"/>
              </a:ext>
            </a:extLst>
          </p:cNvPr>
          <p:cNvSpPr txBox="1">
            <a:spLocks noRot="1" noChangeArrowheads="1"/>
          </p:cNvSpPr>
          <p:nvPr/>
        </p:nvSpPr>
        <p:spPr>
          <a:xfrm>
            <a:off x="743372" y="1344351"/>
            <a:ext cx="6172200" cy="5792788"/>
          </a:xfrm>
          <a:prstGeom prst="rect">
            <a:avLst/>
          </a:prstGeom>
        </p:spPr>
        <p:txBody>
          <a:bodyPr lIns="68580" tIns="34290" rIns="68580" bIns="34290"/>
          <a:lstStyle>
            <a:defPPr>
              <a:defRPr lang="zh-CN"/>
            </a:defPPr>
            <a:lvl1pPr marL="0" indent="0" algn="ctr" defTabSz="914400" rtl="0" eaLnBrk="1" latinLnBrk="0" hangingPunct="1">
              <a:lnSpc>
                <a:spcPct val="90000"/>
              </a:lnSpc>
              <a:spcBef>
                <a:spcPts val="1000"/>
              </a:spcBef>
              <a:buFont typeface="Arial" pitchFamily="34" charset="0"/>
              <a:buNone/>
              <a:defRPr sz="2400" b="1" kern="1200">
                <a:solidFill>
                  <a:schemeClr val="tx1"/>
                </a:solidFill>
                <a:latin typeface="宋体" panose="02010600030101010101" pitchFamily="2" charset="-122"/>
                <a:ea typeface="宋体" panose="02010600030101010101" pitchFamily="2" charset="-122"/>
                <a:cs typeface="+mn-cs"/>
              </a:defRPr>
            </a:lvl1pPr>
            <a:lvl2pPr marL="457200" indent="0" algn="ctr" defTabSz="914400" rtl="0" eaLnBrk="1" latinLnBrk="0" hangingPunct="1">
              <a:lnSpc>
                <a:spcPct val="90000"/>
              </a:lnSpc>
              <a:spcBef>
                <a:spcPts val="500"/>
              </a:spcBef>
              <a:buFont typeface="Arial"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itchFamily="34" charset="0"/>
              <a:buNone/>
              <a:defRPr sz="1600" kern="1200">
                <a:solidFill>
                  <a:schemeClr val="tx1"/>
                </a:solidFill>
                <a:latin typeface="+mn-lt"/>
                <a:ea typeface="+mn-ea"/>
                <a:cs typeface="+mn-cs"/>
              </a:defRPr>
            </a:lvl9pPr>
          </a:lstStyle>
          <a:p>
            <a:pPr>
              <a:buFont typeface="Wingdings" panose="05000000000000000000" pitchFamily="2" charset="2"/>
              <a:buNone/>
            </a:pPr>
            <a:r>
              <a:rPr lang="zh-CN" altLang="en-US" sz="3000"/>
              <a:t>     </a:t>
            </a:r>
          </a:p>
          <a:p>
            <a:pPr>
              <a:buFont typeface="Wingdings" panose="05000000000000000000" pitchFamily="2" charset="2"/>
              <a:buNone/>
            </a:pPr>
            <a:r>
              <a:rPr lang="zh-CN" altLang="en-US"/>
              <a:t>     </a:t>
            </a:r>
            <a:r>
              <a:rPr lang="en-US" altLang="zh-CN" sz="2700"/>
              <a:t>1</a:t>
            </a:r>
            <a:r>
              <a:rPr lang="zh-CN" altLang="en-US" sz="2700"/>
              <a:t>、分别概括</a:t>
            </a:r>
            <a:r>
              <a:rPr lang="en-US" altLang="zh-CN" sz="2700"/>
              <a:t>3</a:t>
            </a:r>
            <a:r>
              <a:rPr lang="zh-CN" altLang="en-US" sz="2700"/>
              <a:t>节主要内容。</a:t>
            </a:r>
          </a:p>
          <a:p>
            <a:pPr>
              <a:buFont typeface="Wingdings" panose="05000000000000000000" pitchFamily="2" charset="2"/>
              <a:buNone/>
            </a:pPr>
            <a:endParaRPr lang="zh-CN" altLang="en-US" sz="2700"/>
          </a:p>
          <a:p>
            <a:pPr>
              <a:buFont typeface="Wingdings" panose="05000000000000000000" pitchFamily="2" charset="2"/>
              <a:buNone/>
            </a:pPr>
            <a:r>
              <a:rPr lang="zh-CN" altLang="en-US">
                <a:solidFill>
                  <a:srgbClr val="FF0000"/>
                </a:solidFill>
              </a:rPr>
              <a:t>         第</a:t>
            </a:r>
            <a:r>
              <a:rPr lang="en-US" altLang="zh-CN">
                <a:solidFill>
                  <a:srgbClr val="FF0000"/>
                </a:solidFill>
              </a:rPr>
              <a:t>3</a:t>
            </a:r>
            <a:r>
              <a:rPr lang="zh-CN" altLang="en-US">
                <a:solidFill>
                  <a:srgbClr val="FF0000"/>
                </a:solidFill>
              </a:rPr>
              <a:t>节：追述生前事迹。</a:t>
            </a:r>
          </a:p>
          <a:p>
            <a:pPr>
              <a:buFont typeface="Wingdings" panose="05000000000000000000" pitchFamily="2" charset="2"/>
              <a:buNone/>
            </a:pPr>
            <a:r>
              <a:rPr lang="zh-CN" altLang="en-US">
                <a:solidFill>
                  <a:srgbClr val="FF0000"/>
                </a:solidFill>
              </a:rPr>
              <a:t>         第</a:t>
            </a:r>
            <a:r>
              <a:rPr lang="en-US" altLang="zh-CN">
                <a:solidFill>
                  <a:srgbClr val="FF0000"/>
                </a:solidFill>
              </a:rPr>
              <a:t>4</a:t>
            </a:r>
            <a:r>
              <a:rPr lang="zh-CN" altLang="en-US">
                <a:solidFill>
                  <a:srgbClr val="FF0000"/>
                </a:solidFill>
              </a:rPr>
              <a:t>节：概述遇害事实。</a:t>
            </a:r>
          </a:p>
          <a:p>
            <a:pPr>
              <a:buFont typeface="Wingdings" panose="05000000000000000000" pitchFamily="2" charset="2"/>
              <a:buNone/>
            </a:pPr>
            <a:r>
              <a:rPr lang="zh-CN" altLang="en-US">
                <a:solidFill>
                  <a:srgbClr val="FF0000"/>
                </a:solidFill>
              </a:rPr>
              <a:t>         第</a:t>
            </a:r>
            <a:r>
              <a:rPr lang="en-US" altLang="zh-CN">
                <a:solidFill>
                  <a:srgbClr val="FF0000"/>
                </a:solidFill>
              </a:rPr>
              <a:t>5</a:t>
            </a:r>
            <a:r>
              <a:rPr lang="zh-CN" altLang="en-US">
                <a:solidFill>
                  <a:srgbClr val="FF0000"/>
                </a:solidFill>
              </a:rPr>
              <a:t>节：详写遇难经过。</a:t>
            </a:r>
          </a:p>
        </p:txBody>
      </p:sp>
    </p:spTree>
    <p:extLst>
      <p:ext uri="{BB962C8B-B14F-4D97-AF65-F5344CB8AC3E}">
        <p14:creationId xmlns:p14="http://schemas.microsoft.com/office/powerpoint/2010/main" val="293800904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7">
                                            <p:txEl>
                                              <p:pRg st="3" end="3"/>
                                            </p:txEl>
                                          </p:spTgt>
                                        </p:tgtEl>
                                        <p:attrNameLst>
                                          <p:attrName>style.visibility</p:attrName>
                                        </p:attrNameLst>
                                      </p:cBhvr>
                                      <p:to>
                                        <p:strVal val="visible"/>
                                      </p:to>
                                    </p:set>
                                    <p:anim calcmode="lin" valueType="num">
                                      <p:cBhvr additive="base">
                                        <p:cTn id="7"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nodeType="clickEffect">
                                  <p:stCondLst>
                                    <p:cond delay="0"/>
                                  </p:stCondLst>
                                  <p:childTnLst>
                                    <p:set>
                                      <p:cBhvr>
                                        <p:cTn id="12" dur="1" fill="hold">
                                          <p:stCondLst>
                                            <p:cond delay="0"/>
                                          </p:stCondLst>
                                        </p:cTn>
                                        <p:tgtEl>
                                          <p:spTgt spid="7">
                                            <p:txEl>
                                              <p:pRg st="4" end="4"/>
                                            </p:txEl>
                                          </p:spTgt>
                                        </p:tgtEl>
                                        <p:attrNameLst>
                                          <p:attrName>style.visibility</p:attrName>
                                        </p:attrNameLst>
                                      </p:cBhvr>
                                      <p:to>
                                        <p:strVal val="visible"/>
                                      </p:to>
                                    </p:set>
                                    <p:anim calcmode="lin" valueType="num">
                                      <p:cBhvr additive="base">
                                        <p:cTn id="13"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nodeType="clickEffect">
                                  <p:stCondLst>
                                    <p:cond delay="0"/>
                                  </p:stCondLst>
                                  <p:childTnLst>
                                    <p:set>
                                      <p:cBhvr>
                                        <p:cTn id="18" dur="1" fill="hold">
                                          <p:stCondLst>
                                            <p:cond delay="0"/>
                                          </p:stCondLst>
                                        </p:cTn>
                                        <p:tgtEl>
                                          <p:spTgt spid="7">
                                            <p:txEl>
                                              <p:pRg st="5" end="5"/>
                                            </p:txEl>
                                          </p:spTgt>
                                        </p:tgtEl>
                                        <p:attrNameLst>
                                          <p:attrName>style.visibility</p:attrName>
                                        </p:attrNameLst>
                                      </p:cBhvr>
                                      <p:to>
                                        <p:strVal val="visible"/>
                                      </p:to>
                                    </p:set>
                                    <p:anim calcmode="lin" valueType="num">
                                      <p:cBhvr additive="base">
                                        <p:cTn id="19" dur="500" fill="hold"/>
                                        <p:tgtEl>
                                          <p:spTgt spid="7">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a:extLst>
              <a:ext uri="{FF2B5EF4-FFF2-40B4-BE49-F238E27FC236}">
                <a16:creationId xmlns:a16="http://schemas.microsoft.com/office/drawing/2014/main" xmlns="" id="{578E4CD7-DBE8-4A29-90A1-01390E19248A}"/>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2" name="矩形 1">
            <a:extLst>
              <a:ext uri="{FF2B5EF4-FFF2-40B4-BE49-F238E27FC236}">
                <a16:creationId xmlns:a16="http://schemas.microsoft.com/office/drawing/2014/main" xmlns="" id="{FC2D062B-945F-41F2-B36D-BAFD88DDA55A}"/>
              </a:ext>
            </a:extLst>
          </p:cNvPr>
          <p:cNvSpPr/>
          <p:nvPr/>
        </p:nvSpPr>
        <p:spPr>
          <a:xfrm>
            <a:off x="7503290" y="525185"/>
            <a:ext cx="1640711" cy="532436"/>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100" b="1"/>
              <a:t>走近刘和珍</a:t>
            </a:r>
          </a:p>
        </p:txBody>
      </p:sp>
      <p:sp>
        <p:nvSpPr>
          <p:cNvPr id="4" name="矩形 3">
            <a:extLst>
              <a:ext uri="{FF2B5EF4-FFF2-40B4-BE49-F238E27FC236}">
                <a16:creationId xmlns:a16="http://schemas.microsoft.com/office/drawing/2014/main" xmlns="" id="{0DE0D0EC-CEA2-4F0B-8821-DCD6983817CB}"/>
              </a:ext>
            </a:extLst>
          </p:cNvPr>
          <p:cNvSpPr/>
          <p:nvPr/>
        </p:nvSpPr>
        <p:spPr>
          <a:xfrm>
            <a:off x="1105383" y="1925217"/>
            <a:ext cx="5995687" cy="1038746"/>
          </a:xfrm>
          <a:prstGeom prst="rect">
            <a:avLst/>
          </a:prstGeom>
        </p:spPr>
        <p:txBody>
          <a:bodyPr wrap="squar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kumimoji="1" lang="zh-CN" altLang="en-US" sz="2100" b="1">
                <a:latin typeface="宋体" panose="02010600030101010101" pitchFamily="2" charset="-122"/>
              </a:rPr>
              <a:t> </a:t>
            </a:r>
            <a:r>
              <a:rPr kumimoji="1" lang="en-US" altLang="zh-CN" sz="2100" b="1">
                <a:latin typeface="宋体" panose="02010600030101010101" pitchFamily="2" charset="-122"/>
              </a:rPr>
              <a:t>2.</a:t>
            </a:r>
            <a:r>
              <a:rPr kumimoji="1" lang="zh-CN" altLang="en-US" sz="2100" b="1">
                <a:latin typeface="宋体" panose="02010600030101010101" pitchFamily="2" charset="-122"/>
              </a:rPr>
              <a:t>文中叙述了刘和珍的哪些事情，从中可以看出刘和珍是怎样一个人？</a:t>
            </a:r>
          </a:p>
        </p:txBody>
      </p:sp>
    </p:spTree>
    <p:extLst>
      <p:ext uri="{BB962C8B-B14F-4D97-AF65-F5344CB8AC3E}">
        <p14:creationId xmlns:p14="http://schemas.microsoft.com/office/powerpoint/2010/main" val="722610358"/>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2">
            <a:extLst>
              <a:ext uri="{FF2B5EF4-FFF2-40B4-BE49-F238E27FC236}">
                <a16:creationId xmlns:a16="http://schemas.microsoft.com/office/drawing/2014/main" xmlns="" id="{3F3A5140-EDFB-4811-AD1F-EC8E8BEFAEAE}"/>
              </a:ext>
            </a:extLst>
          </p:cNvPr>
          <p:cNvSpPr txBox="1">
            <a:spLocks noChangeArrowheads="1"/>
          </p:cNvSpPr>
          <p:nvPr/>
        </p:nvSpPr>
        <p:spPr bwMode="auto">
          <a:xfrm>
            <a:off x="157992" y="523372"/>
            <a:ext cx="6800850"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b="1">
                <a:latin typeface="黑体" panose="02010609060101010101" pitchFamily="49" charset="-122"/>
                <a:ea typeface="黑体" panose="02010609060101010101" pitchFamily="49" charset="-122"/>
              </a:rPr>
              <a:t> 刘和珍</a:t>
            </a:r>
            <a:r>
              <a:rPr kumimoji="1" lang="en-US" altLang="zh-CN" sz="1800" b="1">
                <a:latin typeface="Times New Roman" panose="02020603050405020304" pitchFamily="18" charset="0"/>
                <a:ea typeface="黑体" panose="02010609060101010101" pitchFamily="49" charset="-122"/>
              </a:rPr>
              <a:t>——</a:t>
            </a:r>
            <a:r>
              <a:rPr kumimoji="1" lang="zh-CN" altLang="en-US" sz="1800" b="1">
                <a:latin typeface="黑体" panose="02010609060101010101" pitchFamily="49" charset="-122"/>
                <a:ea typeface="黑体" panose="02010609060101010101" pitchFamily="49" charset="-122"/>
              </a:rPr>
              <a:t>神情举止、品质、精神、性格、作者情感</a:t>
            </a:r>
          </a:p>
        </p:txBody>
      </p:sp>
      <p:sp>
        <p:nvSpPr>
          <p:cNvPr id="3" name="Text Box 3">
            <a:extLst>
              <a:ext uri="{FF2B5EF4-FFF2-40B4-BE49-F238E27FC236}">
                <a16:creationId xmlns:a16="http://schemas.microsoft.com/office/drawing/2014/main" xmlns="" id="{A21FFB15-B32A-4F51-A912-F0135227DEED}"/>
              </a:ext>
            </a:extLst>
          </p:cNvPr>
          <p:cNvSpPr txBox="1">
            <a:spLocks noChangeArrowheads="1"/>
          </p:cNvSpPr>
          <p:nvPr/>
        </p:nvSpPr>
        <p:spPr bwMode="auto">
          <a:xfrm>
            <a:off x="966426" y="1915612"/>
            <a:ext cx="2400300"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b="1">
                <a:latin typeface="Times New Roman" panose="02020603050405020304" pitchFamily="18" charset="0"/>
              </a:rPr>
              <a:t>●预定</a:t>
            </a:r>
            <a:r>
              <a:rPr kumimoji="1" lang="en-US" altLang="zh-CN" sz="1800" b="1">
                <a:latin typeface="Times New Roman" panose="02020603050405020304" pitchFamily="18" charset="0"/>
              </a:rPr>
              <a:t>《</a:t>
            </a:r>
            <a:r>
              <a:rPr kumimoji="1" lang="zh-CN" altLang="en-US" sz="1800" b="1">
                <a:latin typeface="Times New Roman" panose="02020603050405020304" pitchFamily="18" charset="0"/>
              </a:rPr>
              <a:t>莽原</a:t>
            </a:r>
            <a:r>
              <a:rPr kumimoji="1" lang="en-US" altLang="zh-CN" sz="1800" b="1">
                <a:latin typeface="Times New Roman" panose="02020603050405020304" pitchFamily="18" charset="0"/>
              </a:rPr>
              <a:t>》</a:t>
            </a:r>
            <a:r>
              <a:rPr kumimoji="1" lang="zh-CN" altLang="en-US" sz="1800" b="1">
                <a:latin typeface="Times New Roman" panose="02020603050405020304" pitchFamily="18" charset="0"/>
              </a:rPr>
              <a:t>全年</a:t>
            </a:r>
          </a:p>
        </p:txBody>
      </p:sp>
      <p:sp>
        <p:nvSpPr>
          <p:cNvPr id="4" name="Text Box 4">
            <a:extLst>
              <a:ext uri="{FF2B5EF4-FFF2-40B4-BE49-F238E27FC236}">
                <a16:creationId xmlns:a16="http://schemas.microsoft.com/office/drawing/2014/main" xmlns="" id="{12F6D67B-CCE1-490F-B2EC-84CFF8F796D4}"/>
              </a:ext>
            </a:extLst>
          </p:cNvPr>
          <p:cNvSpPr txBox="1">
            <a:spLocks noChangeArrowheads="1"/>
          </p:cNvSpPr>
          <p:nvPr/>
        </p:nvSpPr>
        <p:spPr bwMode="auto">
          <a:xfrm>
            <a:off x="3285764" y="1915612"/>
            <a:ext cx="1543050"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en-US" altLang="zh-CN" sz="1800" b="1">
                <a:latin typeface="Times New Roman" panose="02020603050405020304" pitchFamily="18" charset="0"/>
              </a:rPr>
              <a:t>——“</a:t>
            </a:r>
            <a:r>
              <a:rPr kumimoji="1" lang="zh-CN" altLang="en-US" sz="1800" b="1">
                <a:latin typeface="Times New Roman" panose="02020603050405020304" pitchFamily="18" charset="0"/>
              </a:rPr>
              <a:t>毅然”</a:t>
            </a:r>
          </a:p>
        </p:txBody>
      </p:sp>
      <p:sp>
        <p:nvSpPr>
          <p:cNvPr id="5" name="Text Box 5">
            <a:extLst>
              <a:ext uri="{FF2B5EF4-FFF2-40B4-BE49-F238E27FC236}">
                <a16:creationId xmlns:a16="http://schemas.microsoft.com/office/drawing/2014/main" xmlns="" id="{8D5AD752-9F83-4D03-BDFD-85204079A877}"/>
              </a:ext>
            </a:extLst>
          </p:cNvPr>
          <p:cNvSpPr txBox="1">
            <a:spLocks noChangeArrowheads="1"/>
          </p:cNvSpPr>
          <p:nvPr/>
        </p:nvSpPr>
        <p:spPr bwMode="auto">
          <a:xfrm>
            <a:off x="6188899" y="1910849"/>
            <a:ext cx="2000250"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b="1">
                <a:latin typeface="Times New Roman" panose="02020603050405020304" pitchFamily="18" charset="0"/>
              </a:rPr>
              <a:t>坚定追求进步思想</a:t>
            </a:r>
          </a:p>
        </p:txBody>
      </p:sp>
      <p:sp>
        <p:nvSpPr>
          <p:cNvPr id="6" name="Text Box 6">
            <a:extLst>
              <a:ext uri="{FF2B5EF4-FFF2-40B4-BE49-F238E27FC236}">
                <a16:creationId xmlns:a16="http://schemas.microsoft.com/office/drawing/2014/main" xmlns="" id="{41CC6C0B-10A5-4D9D-9E59-907EB3882C25}"/>
              </a:ext>
            </a:extLst>
          </p:cNvPr>
          <p:cNvSpPr txBox="1">
            <a:spLocks noChangeArrowheads="1"/>
          </p:cNvSpPr>
          <p:nvPr/>
        </p:nvSpPr>
        <p:spPr bwMode="auto">
          <a:xfrm>
            <a:off x="885464" y="3180849"/>
            <a:ext cx="2400300"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b="1">
                <a:latin typeface="Times New Roman" panose="02020603050405020304" pitchFamily="18" charset="0"/>
              </a:rPr>
              <a:t>●参加师大学潮斗争</a:t>
            </a:r>
          </a:p>
        </p:txBody>
      </p:sp>
      <p:sp>
        <p:nvSpPr>
          <p:cNvPr id="7" name="Text Box 7">
            <a:extLst>
              <a:ext uri="{FF2B5EF4-FFF2-40B4-BE49-F238E27FC236}">
                <a16:creationId xmlns:a16="http://schemas.microsoft.com/office/drawing/2014/main" xmlns="" id="{D4055317-DA2B-48C5-AB8F-DD1E3EF6254E}"/>
              </a:ext>
            </a:extLst>
          </p:cNvPr>
          <p:cNvSpPr txBox="1">
            <a:spLocks noChangeArrowheads="1"/>
          </p:cNvSpPr>
          <p:nvPr/>
        </p:nvSpPr>
        <p:spPr bwMode="auto">
          <a:xfrm>
            <a:off x="6704711" y="3673116"/>
            <a:ext cx="1085850"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b="1">
                <a:latin typeface="Times New Roman" panose="02020603050405020304" pitchFamily="18" charset="0"/>
              </a:rPr>
              <a:t>虑及母校</a:t>
            </a:r>
          </a:p>
        </p:txBody>
      </p:sp>
      <p:sp>
        <p:nvSpPr>
          <p:cNvPr id="8" name="AutoShape 8">
            <a:extLst>
              <a:ext uri="{FF2B5EF4-FFF2-40B4-BE49-F238E27FC236}">
                <a16:creationId xmlns:a16="http://schemas.microsoft.com/office/drawing/2014/main" xmlns="" id="{645D89D3-15FF-42E0-9A43-C708C500F0D8}"/>
              </a:ext>
            </a:extLst>
          </p:cNvPr>
          <p:cNvSpPr>
            <a:spLocks noChangeArrowheads="1"/>
          </p:cNvSpPr>
          <p:nvPr/>
        </p:nvSpPr>
        <p:spPr bwMode="auto">
          <a:xfrm>
            <a:off x="5117736" y="2133481"/>
            <a:ext cx="782241" cy="176212"/>
          </a:xfrm>
          <a:prstGeom prst="rightArrow">
            <a:avLst>
              <a:gd name="adj1" fmla="val 50000"/>
              <a:gd name="adj2" fmla="val 147973"/>
            </a:avLst>
          </a:prstGeom>
          <a:solidFill>
            <a:schemeClr val="accent1">
              <a:lumMod val="50000"/>
            </a:schemeClr>
          </a:solidFill>
          <a:ln w="9525">
            <a:noFill/>
            <a:miter lim="800000"/>
          </a:ln>
          <a:effec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9" name="AutoShape 9">
            <a:extLst>
              <a:ext uri="{FF2B5EF4-FFF2-40B4-BE49-F238E27FC236}">
                <a16:creationId xmlns:a16="http://schemas.microsoft.com/office/drawing/2014/main" xmlns="" id="{CFC50D12-8BE2-48A9-ABDE-13154E892B95}"/>
              </a:ext>
            </a:extLst>
          </p:cNvPr>
          <p:cNvSpPr>
            <a:spLocks noChangeArrowheads="1"/>
          </p:cNvSpPr>
          <p:nvPr/>
        </p:nvSpPr>
        <p:spPr bwMode="auto">
          <a:xfrm>
            <a:off x="6126595" y="3287211"/>
            <a:ext cx="509588" cy="180975"/>
          </a:xfrm>
          <a:prstGeom prst="rightArrow">
            <a:avLst>
              <a:gd name="adj1" fmla="val 50000"/>
              <a:gd name="adj2" fmla="val 93860"/>
            </a:avLst>
          </a:prstGeom>
          <a:solidFill>
            <a:schemeClr val="accent1">
              <a:lumMod val="50000"/>
            </a:schemeClr>
          </a:solidFill>
          <a:ln w="9525">
            <a:noFill/>
            <a:miter lim="800000"/>
          </a:ln>
          <a:effec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10" name="Text Box 10">
            <a:extLst>
              <a:ext uri="{FF2B5EF4-FFF2-40B4-BE49-F238E27FC236}">
                <a16:creationId xmlns:a16="http://schemas.microsoft.com/office/drawing/2014/main" xmlns="" id="{4E5D3680-17F8-4DA9-9861-466A634D0CE5}"/>
              </a:ext>
            </a:extLst>
          </p:cNvPr>
          <p:cNvSpPr txBox="1">
            <a:spLocks noChangeArrowheads="1"/>
          </p:cNvSpPr>
          <p:nvPr/>
        </p:nvSpPr>
        <p:spPr bwMode="auto">
          <a:xfrm>
            <a:off x="885464" y="4620712"/>
            <a:ext cx="3699272"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b="1">
                <a:latin typeface="Times New Roman" panose="02020603050405020304" pitchFamily="18" charset="0"/>
              </a:rPr>
              <a:t>●前往执政府请愿，被杀害</a:t>
            </a:r>
          </a:p>
        </p:txBody>
      </p:sp>
      <p:sp>
        <p:nvSpPr>
          <p:cNvPr id="11" name="Text Box 11">
            <a:extLst>
              <a:ext uri="{FF2B5EF4-FFF2-40B4-BE49-F238E27FC236}">
                <a16:creationId xmlns:a16="http://schemas.microsoft.com/office/drawing/2014/main" xmlns="" id="{CA44065C-F40C-4B71-B031-FD588152C44B}"/>
              </a:ext>
            </a:extLst>
          </p:cNvPr>
          <p:cNvSpPr txBox="1">
            <a:spLocks noChangeArrowheads="1"/>
          </p:cNvSpPr>
          <p:nvPr/>
        </p:nvSpPr>
        <p:spPr bwMode="auto">
          <a:xfrm>
            <a:off x="3720344" y="4620712"/>
            <a:ext cx="2106215"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en-US" altLang="zh-CN" sz="1800" b="1">
                <a:latin typeface="Times New Roman" panose="02020603050405020304" pitchFamily="18" charset="0"/>
              </a:rPr>
              <a:t>——“</a:t>
            </a:r>
            <a:r>
              <a:rPr kumimoji="1" lang="zh-CN" altLang="en-US" sz="1800" b="1">
                <a:latin typeface="Times New Roman" panose="02020603050405020304" pitchFamily="18" charset="0"/>
              </a:rPr>
              <a:t>欣然”前往</a:t>
            </a:r>
          </a:p>
        </p:txBody>
      </p:sp>
      <p:sp>
        <p:nvSpPr>
          <p:cNvPr id="12" name="AutoShape 12">
            <a:extLst>
              <a:ext uri="{FF2B5EF4-FFF2-40B4-BE49-F238E27FC236}">
                <a16:creationId xmlns:a16="http://schemas.microsoft.com/office/drawing/2014/main" xmlns="" id="{AE0BE3EF-4457-4412-B442-370B56ACB2A1}"/>
              </a:ext>
            </a:extLst>
          </p:cNvPr>
          <p:cNvSpPr>
            <a:spLocks noChangeArrowheads="1"/>
          </p:cNvSpPr>
          <p:nvPr/>
        </p:nvSpPr>
        <p:spPr bwMode="auto">
          <a:xfrm>
            <a:off x="5689636" y="4765174"/>
            <a:ext cx="946547" cy="169863"/>
          </a:xfrm>
          <a:prstGeom prst="rightArrow">
            <a:avLst>
              <a:gd name="adj1" fmla="val 50000"/>
              <a:gd name="adj2" fmla="val 185748"/>
            </a:avLst>
          </a:prstGeom>
          <a:solidFill>
            <a:schemeClr val="accent1">
              <a:lumMod val="50000"/>
            </a:schemeClr>
          </a:solidFill>
          <a:ln w="9525">
            <a:noFill/>
            <a:miter lim="800000"/>
          </a:ln>
          <a:effec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13" name="Text Box 13">
            <a:extLst>
              <a:ext uri="{FF2B5EF4-FFF2-40B4-BE49-F238E27FC236}">
                <a16:creationId xmlns:a16="http://schemas.microsoft.com/office/drawing/2014/main" xmlns="" id="{A2D9EADF-26BC-468B-9C1D-CBDC8AEFA29C}"/>
              </a:ext>
            </a:extLst>
          </p:cNvPr>
          <p:cNvSpPr txBox="1">
            <a:spLocks noChangeArrowheads="1"/>
          </p:cNvSpPr>
          <p:nvPr/>
        </p:nvSpPr>
        <p:spPr bwMode="auto">
          <a:xfrm>
            <a:off x="6704711" y="4620712"/>
            <a:ext cx="1143000"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b="1">
                <a:latin typeface="Times New Roman" panose="02020603050405020304" pitchFamily="18" charset="0"/>
              </a:rPr>
              <a:t>爱国热忱</a:t>
            </a:r>
          </a:p>
        </p:txBody>
      </p:sp>
      <p:sp>
        <p:nvSpPr>
          <p:cNvPr id="14" name="AutoShape 15">
            <a:extLst>
              <a:ext uri="{FF2B5EF4-FFF2-40B4-BE49-F238E27FC236}">
                <a16:creationId xmlns:a16="http://schemas.microsoft.com/office/drawing/2014/main" xmlns="" id="{A9C0AD38-1D2A-44C3-9498-04DDD281C481}"/>
              </a:ext>
            </a:extLst>
          </p:cNvPr>
          <p:cNvSpPr/>
          <p:nvPr/>
        </p:nvSpPr>
        <p:spPr bwMode="auto">
          <a:xfrm>
            <a:off x="3126220" y="2820486"/>
            <a:ext cx="215504" cy="1203325"/>
          </a:xfrm>
          <a:prstGeom prst="leftBrace">
            <a:avLst>
              <a:gd name="adj1" fmla="val 34899"/>
              <a:gd name="adj2" fmla="val 50000"/>
            </a:avLst>
          </a:prstGeom>
          <a:noFill/>
          <a:ln w="25400">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15" name="AutoShape 16">
            <a:extLst>
              <a:ext uri="{FF2B5EF4-FFF2-40B4-BE49-F238E27FC236}">
                <a16:creationId xmlns:a16="http://schemas.microsoft.com/office/drawing/2014/main" xmlns="" id="{0A396649-04A0-4CF5-BD7F-C9D97D462EDE}"/>
              </a:ext>
            </a:extLst>
          </p:cNvPr>
          <p:cNvSpPr>
            <a:spLocks noChangeArrowheads="1"/>
          </p:cNvSpPr>
          <p:nvPr/>
        </p:nvSpPr>
        <p:spPr bwMode="auto">
          <a:xfrm>
            <a:off x="6096831" y="2749049"/>
            <a:ext cx="539353" cy="144463"/>
          </a:xfrm>
          <a:prstGeom prst="rightArrow">
            <a:avLst>
              <a:gd name="adj1" fmla="val 50000"/>
              <a:gd name="adj2" fmla="val 124451"/>
            </a:avLst>
          </a:prstGeom>
          <a:solidFill>
            <a:schemeClr val="accent1">
              <a:lumMod val="50000"/>
            </a:schemeClr>
          </a:solidFill>
          <a:ln w="9525">
            <a:noFill/>
            <a:miter lim="800000"/>
          </a:ln>
          <a:effec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16" name="AutoShape 17">
            <a:extLst>
              <a:ext uri="{FF2B5EF4-FFF2-40B4-BE49-F238E27FC236}">
                <a16:creationId xmlns:a16="http://schemas.microsoft.com/office/drawing/2014/main" xmlns="" id="{B22B47B8-EDAB-4F49-AAF2-3C95C0F6183D}"/>
              </a:ext>
            </a:extLst>
          </p:cNvPr>
          <p:cNvSpPr>
            <a:spLocks noChangeArrowheads="1"/>
          </p:cNvSpPr>
          <p:nvPr/>
        </p:nvSpPr>
        <p:spPr bwMode="auto">
          <a:xfrm>
            <a:off x="6095639" y="3828549"/>
            <a:ext cx="540544" cy="144463"/>
          </a:xfrm>
          <a:prstGeom prst="rightArrow">
            <a:avLst>
              <a:gd name="adj1" fmla="val 50000"/>
              <a:gd name="adj2" fmla="val 124726"/>
            </a:avLst>
          </a:prstGeom>
          <a:solidFill>
            <a:schemeClr val="accent1">
              <a:lumMod val="50000"/>
            </a:schemeClr>
          </a:solidFill>
          <a:ln w="9525">
            <a:noFill/>
            <a:miter lim="800000"/>
          </a:ln>
          <a:effec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17" name="Text Box 18">
            <a:extLst>
              <a:ext uri="{FF2B5EF4-FFF2-40B4-BE49-F238E27FC236}">
                <a16:creationId xmlns:a16="http://schemas.microsoft.com/office/drawing/2014/main" xmlns="" id="{F1CE0990-CB36-405E-9C1F-B2CF8F871BE5}"/>
              </a:ext>
            </a:extLst>
          </p:cNvPr>
          <p:cNvSpPr txBox="1">
            <a:spLocks noChangeArrowheads="1"/>
          </p:cNvSpPr>
          <p:nvPr/>
        </p:nvSpPr>
        <p:spPr bwMode="auto">
          <a:xfrm>
            <a:off x="6704711" y="2591886"/>
            <a:ext cx="1068241"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kumimoji="1" lang="zh-CN" altLang="en-US" sz="1800" b="1"/>
              <a:t>斗争精神</a:t>
            </a:r>
          </a:p>
        </p:txBody>
      </p:sp>
      <p:sp>
        <p:nvSpPr>
          <p:cNvPr id="18" name="Rectangle 19">
            <a:extLst>
              <a:ext uri="{FF2B5EF4-FFF2-40B4-BE49-F238E27FC236}">
                <a16:creationId xmlns:a16="http://schemas.microsoft.com/office/drawing/2014/main" xmlns="" id="{1ED8ED7B-4F69-4C3F-925F-9CE1EFD391C0}"/>
              </a:ext>
            </a:extLst>
          </p:cNvPr>
          <p:cNvSpPr>
            <a:spLocks noChangeArrowheads="1"/>
          </p:cNvSpPr>
          <p:nvPr/>
        </p:nvSpPr>
        <p:spPr bwMode="auto">
          <a:xfrm>
            <a:off x="6704711" y="3159921"/>
            <a:ext cx="1068241"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kumimoji="1" lang="zh-CN" altLang="en-US" sz="1800" b="1"/>
              <a:t>温和善良</a:t>
            </a:r>
          </a:p>
        </p:txBody>
      </p:sp>
      <p:sp>
        <p:nvSpPr>
          <p:cNvPr id="19" name="Text Box 20">
            <a:extLst>
              <a:ext uri="{FF2B5EF4-FFF2-40B4-BE49-F238E27FC236}">
                <a16:creationId xmlns:a16="http://schemas.microsoft.com/office/drawing/2014/main" xmlns="" id="{1E041372-776B-4C2F-833C-E78AB34BDA82}"/>
              </a:ext>
            </a:extLst>
          </p:cNvPr>
          <p:cNvSpPr txBox="1">
            <a:spLocks noChangeArrowheads="1"/>
          </p:cNvSpPr>
          <p:nvPr/>
        </p:nvSpPr>
        <p:spPr bwMode="auto">
          <a:xfrm>
            <a:off x="3536986" y="3157418"/>
            <a:ext cx="2230419"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kumimoji="1" lang="zh-CN" altLang="en-US" sz="1800" b="1"/>
              <a:t>“微笑”、“温和”</a:t>
            </a:r>
          </a:p>
        </p:txBody>
      </p:sp>
      <p:sp>
        <p:nvSpPr>
          <p:cNvPr id="20" name="Text Box 21">
            <a:extLst>
              <a:ext uri="{FF2B5EF4-FFF2-40B4-BE49-F238E27FC236}">
                <a16:creationId xmlns:a16="http://schemas.microsoft.com/office/drawing/2014/main" xmlns="" id="{D69E3654-EB3A-4649-8B6D-9B75ADBD34D1}"/>
              </a:ext>
            </a:extLst>
          </p:cNvPr>
          <p:cNvSpPr txBox="1">
            <a:spLocks noChangeArrowheads="1"/>
          </p:cNvSpPr>
          <p:nvPr/>
        </p:nvSpPr>
        <p:spPr bwMode="auto">
          <a:xfrm>
            <a:off x="3536324" y="2591886"/>
            <a:ext cx="1300677"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kumimoji="1" lang="zh-CN" altLang="en-US" sz="1800" b="1"/>
              <a:t>“反抗”；</a:t>
            </a:r>
          </a:p>
        </p:txBody>
      </p:sp>
      <p:sp>
        <p:nvSpPr>
          <p:cNvPr id="21" name="Text Box 22">
            <a:extLst>
              <a:ext uri="{FF2B5EF4-FFF2-40B4-BE49-F238E27FC236}">
                <a16:creationId xmlns:a16="http://schemas.microsoft.com/office/drawing/2014/main" xmlns="" id="{820D53D9-C8D8-4799-90B3-5C0984222BFF}"/>
              </a:ext>
            </a:extLst>
          </p:cNvPr>
          <p:cNvSpPr txBox="1">
            <a:spLocks noChangeArrowheads="1"/>
          </p:cNvSpPr>
          <p:nvPr/>
        </p:nvSpPr>
        <p:spPr bwMode="auto">
          <a:xfrm>
            <a:off x="3540242" y="3669800"/>
            <a:ext cx="2230419"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kumimoji="1" lang="zh-CN" altLang="en-US" sz="1800" b="1"/>
              <a:t>“黯然”、“泣下”</a:t>
            </a:r>
          </a:p>
        </p:txBody>
      </p:sp>
      <p:sp>
        <p:nvSpPr>
          <p:cNvPr id="22" name="矩形 21">
            <a:extLst>
              <a:ext uri="{FF2B5EF4-FFF2-40B4-BE49-F238E27FC236}">
                <a16:creationId xmlns:a16="http://schemas.microsoft.com/office/drawing/2014/main" xmlns="" id="{B678D4A2-FE72-434A-B167-B49265E54845}"/>
              </a:ext>
            </a:extLst>
          </p:cNvPr>
          <p:cNvSpPr/>
          <p:nvPr/>
        </p:nvSpPr>
        <p:spPr>
          <a:xfrm>
            <a:off x="7503290" y="525185"/>
            <a:ext cx="1640711" cy="532436"/>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100" b="1"/>
              <a:t>走近刘和珍</a:t>
            </a:r>
          </a:p>
        </p:txBody>
      </p:sp>
      <p:sp>
        <p:nvSpPr>
          <p:cNvPr id="23" name="矩形 22">
            <a:extLst>
              <a:ext uri="{FF2B5EF4-FFF2-40B4-BE49-F238E27FC236}">
                <a16:creationId xmlns:a16="http://schemas.microsoft.com/office/drawing/2014/main" xmlns="" id="{C434E424-B0CF-4B37-B8F0-962A2830774A}"/>
              </a:ext>
            </a:extLst>
          </p:cNvPr>
          <p:cNvSpPr/>
          <p:nvPr/>
        </p:nvSpPr>
        <p:spPr>
          <a:xfrm>
            <a:off x="12736" y="2996846"/>
            <a:ext cx="9144000" cy="1686687"/>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t"/>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nSpc>
                <a:spcPct val="150000"/>
              </a:lnSpc>
            </a:pPr>
            <a:r>
              <a:rPr kumimoji="1" lang="zh-CN" altLang="en-US" sz="2400" b="1">
                <a:solidFill>
                  <a:schemeClr val="bg1"/>
                </a:solidFill>
                <a:latin typeface="Times New Roman" panose="02020603050405020304" pitchFamily="18" charset="0"/>
              </a:rPr>
              <a:t>刘和珍：是一个</a:t>
            </a:r>
            <a:r>
              <a:rPr kumimoji="1" lang="zh-CN" altLang="en-US" sz="2400" b="1">
                <a:solidFill>
                  <a:srgbClr val="FF0000"/>
                </a:solidFill>
                <a:latin typeface="Times New Roman" panose="02020603050405020304" pitchFamily="18" charset="0"/>
              </a:rPr>
              <a:t>渴求真理与进步</a:t>
            </a:r>
            <a:r>
              <a:rPr kumimoji="1" lang="zh-CN" altLang="en-US" sz="2400" b="1">
                <a:solidFill>
                  <a:schemeClr val="bg1"/>
                </a:solidFill>
                <a:latin typeface="Times New Roman" panose="02020603050405020304" pitchFamily="18" charset="0"/>
              </a:rPr>
              <a:t>，富于</a:t>
            </a:r>
            <a:r>
              <a:rPr kumimoji="1" lang="zh-CN" altLang="en-US" sz="2400" b="1">
                <a:solidFill>
                  <a:srgbClr val="FF0000"/>
                </a:solidFill>
                <a:latin typeface="Times New Roman" panose="02020603050405020304" pitchFamily="18" charset="0"/>
              </a:rPr>
              <a:t>斗争</a:t>
            </a:r>
            <a:r>
              <a:rPr kumimoji="1" lang="zh-CN" altLang="en-US" sz="2400" b="1">
                <a:solidFill>
                  <a:schemeClr val="bg1"/>
                </a:solidFill>
                <a:latin typeface="Times New Roman" panose="02020603050405020304" pitchFamily="18" charset="0"/>
              </a:rPr>
              <a:t>精神，有</a:t>
            </a:r>
            <a:r>
              <a:rPr kumimoji="1" lang="zh-CN" altLang="en-US" sz="2400" b="1">
                <a:solidFill>
                  <a:srgbClr val="FF0000"/>
                </a:solidFill>
                <a:latin typeface="Times New Roman" panose="02020603050405020304" pitchFamily="18" charset="0"/>
              </a:rPr>
              <a:t>远见卓识</a:t>
            </a:r>
            <a:r>
              <a:rPr kumimoji="1" lang="zh-CN" altLang="en-US" sz="2400" b="1">
                <a:solidFill>
                  <a:schemeClr val="bg1"/>
                </a:solidFill>
                <a:latin typeface="Times New Roman" panose="02020603050405020304" pitchFamily="18" charset="0"/>
              </a:rPr>
              <a:t>，</a:t>
            </a:r>
            <a:r>
              <a:rPr kumimoji="1" lang="zh-CN" altLang="en-US" sz="2400" b="1">
                <a:solidFill>
                  <a:srgbClr val="FF0000"/>
                </a:solidFill>
                <a:latin typeface="Times New Roman" panose="02020603050405020304" pitchFamily="18" charset="0"/>
              </a:rPr>
              <a:t>温和善良</a:t>
            </a:r>
            <a:r>
              <a:rPr kumimoji="1" lang="zh-CN" altLang="en-US" sz="2400" b="1">
                <a:solidFill>
                  <a:schemeClr val="bg1"/>
                </a:solidFill>
                <a:latin typeface="Times New Roman" panose="02020603050405020304" pitchFamily="18" charset="0"/>
              </a:rPr>
              <a:t>而又具有</a:t>
            </a:r>
            <a:r>
              <a:rPr kumimoji="1" lang="zh-CN" altLang="en-US" sz="2400" b="1">
                <a:solidFill>
                  <a:srgbClr val="FF0000"/>
                </a:solidFill>
                <a:latin typeface="Times New Roman" panose="02020603050405020304" pitchFamily="18" charset="0"/>
              </a:rPr>
              <a:t>爱国热忱</a:t>
            </a:r>
            <a:r>
              <a:rPr kumimoji="1" lang="zh-CN" altLang="en-US" sz="2400" b="1">
                <a:solidFill>
                  <a:schemeClr val="bg1"/>
                </a:solidFill>
                <a:latin typeface="Times New Roman" panose="02020603050405020304" pitchFamily="18" charset="0"/>
              </a:rPr>
              <a:t>的青年学生。</a:t>
            </a:r>
            <a:endParaRPr lang="zh-CN" altLang="en-US" sz="2400">
              <a:solidFill>
                <a:schemeClr val="bg1"/>
              </a:solidFill>
            </a:endParaRPr>
          </a:p>
        </p:txBody>
      </p:sp>
    </p:spTree>
    <p:extLst>
      <p:ext uri="{BB962C8B-B14F-4D97-AF65-F5344CB8AC3E}">
        <p14:creationId xmlns:p14="http://schemas.microsoft.com/office/powerpoint/2010/main" val="2003697957"/>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1" presetClass="entr" presetSubtype="0" dur="500" fill="hold" nodeType="clickEffect">
                                  <p:stCondLst>
                                    <p:cond delay="0"/>
                                  </p:stCondLst>
                                  <p:childTnLst>
                                    <p:set>
                                      <p:cBhvr>
                                        <p:cTn id="17" dur="1" fill="hold">
                                          <p:stCondLst>
                                            <p:cond delay="499"/>
                                          </p:stCondLst>
                                        </p:cTn>
                                        <p:tgtEl>
                                          <p:spTgt spid="8"/>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p:stCondLst>
                              <p:cond delay="0"/>
                            </p:stCondLst>
                            <p:childTnLst>
                              <p:par>
                                <p:cTn id="20" presetID="2" presetClass="entr" presetSubtype="3" dur="50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additive="base">
                                        <p:cTn id="22" dur="500" fill="hold"/>
                                        <p:tgtEl>
                                          <p:spTgt spid="5"/>
                                        </p:tgtEl>
                                        <p:attrNameLst>
                                          <p:attrName>ppt_x</p:attrName>
                                        </p:attrNameLst>
                                      </p:cBhvr>
                                      <p:tavLst>
                                        <p:tav tm="0">
                                          <p:val>
                                            <p:strVal val="1+#ppt_w/2"/>
                                          </p:val>
                                        </p:tav>
                                        <p:tav tm="100000">
                                          <p:val>
                                            <p:strVal val="#ppt_x"/>
                                          </p:val>
                                        </p:tav>
                                      </p:tavLst>
                                    </p:anim>
                                    <p:anim calcmode="lin" valueType="num">
                                      <p:cBhvr additive="base">
                                        <p:cTn id="23" dur="500" fill="hold"/>
                                        <p:tgtEl>
                                          <p:spTgt spid="5"/>
                                        </p:tgtEl>
                                        <p:attrNameLst>
                                          <p:attrName>ppt_y</p:attrName>
                                        </p:attrNameLst>
                                      </p:cBhvr>
                                      <p:tavLst>
                                        <p:tav tm="0">
                                          <p:val>
                                            <p:strVal val="0-#ppt_h/2"/>
                                          </p:val>
                                        </p:tav>
                                        <p:tav tm="100000">
                                          <p:val>
                                            <p:strVal val="#ppt_y"/>
                                          </p:val>
                                        </p:tav>
                                      </p:tavLst>
                                    </p:anim>
                                  </p:childTnLst>
                                </p:cTn>
                              </p:par>
                            </p:childTnLst>
                          </p:cTn>
                        </p:par>
                      </p:childTnLst>
                    </p:cTn>
                  </p:par>
                  <p:par>
                    <p:cTn id="24" fill="hold" nodeType="clickPar">
                      <p:stCondLst>
                        <p:cond delay="indefinite"/>
                      </p:stCondLst>
                      <p:childTnLst>
                        <p:par>
                          <p:cTn id="25" fill="hold">
                            <p:stCondLst>
                              <p:cond delay="0"/>
                            </p:stCondLst>
                            <p:childTnLst>
                              <p:par>
                                <p:cTn id="26" presetID="2" presetClass="entr" presetSubtype="1" dur="50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 calcmode="lin" valueType="num">
                                      <p:cBhvr additive="base">
                                        <p:cTn id="28" dur="500" fill="hold"/>
                                        <p:tgtEl>
                                          <p:spTgt spid="6"/>
                                        </p:tgtEl>
                                        <p:attrNameLst>
                                          <p:attrName>ppt_x</p:attrName>
                                        </p:attrNameLst>
                                      </p:cBhvr>
                                      <p:tavLst>
                                        <p:tav tm="0">
                                          <p:val>
                                            <p:strVal val="#ppt_x"/>
                                          </p:val>
                                        </p:tav>
                                        <p:tav tm="100000">
                                          <p:val>
                                            <p:strVal val="#ppt_x"/>
                                          </p:val>
                                        </p:tav>
                                      </p:tavLst>
                                    </p:anim>
                                    <p:anim calcmode="lin" valueType="num">
                                      <p:cBhvr additive="base">
                                        <p:cTn id="29" dur="500" fill="hold"/>
                                        <p:tgtEl>
                                          <p:spTgt spid="6"/>
                                        </p:tgtEl>
                                        <p:attrNameLst>
                                          <p:attrName>ppt_y</p:attrName>
                                        </p:attrNameLst>
                                      </p:cBhvr>
                                      <p:tavLst>
                                        <p:tav tm="0">
                                          <p:val>
                                            <p:strVal val="0-#ppt_h/2"/>
                                          </p:val>
                                        </p:tav>
                                        <p:tav tm="100000">
                                          <p:val>
                                            <p:strVal val="#ppt_y"/>
                                          </p:val>
                                        </p:tav>
                                      </p:tavLst>
                                    </p:anim>
                                  </p:childTnLst>
                                </p:cTn>
                              </p:par>
                            </p:childTnLst>
                          </p:cTn>
                        </p:par>
                      </p:childTnLst>
                    </p:cTn>
                  </p:par>
                  <p:par>
                    <p:cTn id="30" fill="hold" nodeType="clickPar">
                      <p:stCondLst>
                        <p:cond delay="indefinite"/>
                      </p:stCondLst>
                      <p:childTnLst>
                        <p:par>
                          <p:cTn id="31" fill="hold">
                            <p:stCondLst>
                              <p:cond delay="0"/>
                            </p:stCondLst>
                            <p:childTnLst>
                              <p:par>
                                <p:cTn id="32" presetID="15" presetClass="entr" presetSubtype="0" dur="1000" fill="hold" nodeType="clickEffect">
                                  <p:stCondLst>
                                    <p:cond delay="0"/>
                                  </p:stCondLst>
                                  <p:childTnLst>
                                    <p:set>
                                      <p:cBhvr>
                                        <p:cTn id="33" dur="1" fill="hold">
                                          <p:stCondLst>
                                            <p:cond delay="0"/>
                                          </p:stCondLst>
                                        </p:cTn>
                                        <p:tgtEl>
                                          <p:spTgt spid="14"/>
                                        </p:tgtEl>
                                        <p:attrNameLst>
                                          <p:attrName>style.visibility</p:attrName>
                                        </p:attrNameLst>
                                      </p:cBhvr>
                                      <p:to>
                                        <p:strVal val="visible"/>
                                      </p:to>
                                    </p:set>
                                    <p:anim calcmode="lin" valueType="num">
                                      <p:cBhvr>
                                        <p:cTn id="34" dur="1000" fill="hold"/>
                                        <p:tgtEl>
                                          <p:spTgt spid="14"/>
                                        </p:tgtEl>
                                        <p:attrNameLst>
                                          <p:attrName>ppt_w</p:attrName>
                                        </p:attrNameLst>
                                      </p:cBhvr>
                                      <p:tavLst>
                                        <p:tav tm="0">
                                          <p:val>
                                            <p:fltVal val="0"/>
                                          </p:val>
                                        </p:tav>
                                        <p:tav tm="100000">
                                          <p:val>
                                            <p:strVal val="#ppt_w"/>
                                          </p:val>
                                        </p:tav>
                                      </p:tavLst>
                                    </p:anim>
                                    <p:anim calcmode="lin" valueType="num">
                                      <p:cBhvr>
                                        <p:cTn id="35" dur="1000" fill="hold"/>
                                        <p:tgtEl>
                                          <p:spTgt spid="14"/>
                                        </p:tgtEl>
                                        <p:attrNameLst>
                                          <p:attrName>ppt_h</p:attrName>
                                        </p:attrNameLst>
                                      </p:cBhvr>
                                      <p:tavLst>
                                        <p:tav tm="0">
                                          <p:val>
                                            <p:fltVal val="0"/>
                                          </p:val>
                                        </p:tav>
                                        <p:tav tm="100000">
                                          <p:val>
                                            <p:strVal val="#ppt_h"/>
                                          </p:val>
                                        </p:tav>
                                      </p:tavLst>
                                    </p:anim>
                                    <p:anim calcmode="lin" valueType="num">
                                      <p:cBhvr>
                                        <p:cTn id="36" dur="1000" fill="hold"/>
                                        <p:tgtEl>
                                          <p:spTgt spid="14"/>
                                        </p:tgtEl>
                                        <p:attrNameLst>
                                          <p:attrName>ppt_x</p:attrName>
                                        </p:attrNameLst>
                                      </p:cBhvr>
                                      <p:tavLst>
                                        <p:tav tm="0" fmla="#ppt_x+(cos(-2*pi*(1-$))*-#ppt_x-sin(-2*pi*(1-$))*(1-#ppt_y))*(1-$)">
                                          <p:val>
                                            <p:fltVal val="0"/>
                                          </p:val>
                                        </p:tav>
                                        <p:tav tm="100000">
                                          <p:val>
                                            <p:fltVal val="1"/>
                                          </p:val>
                                        </p:tav>
                                      </p:tavLst>
                                    </p:anim>
                                    <p:anim calcmode="lin" valueType="num">
                                      <p:cBhvr>
                                        <p:cTn id="37" dur="1000" fill="hold"/>
                                        <p:tgtEl>
                                          <p:spTgt spid="14"/>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32"/>
                                            </p:cond>
                                          </p:stCondLst>
                                          <p:endCondLst>
                                            <p:cond evt="onStopAudio" delay="0">
                                              <p:tgtEl>
                                                <p:sldTgt/>
                                              </p:tgtEl>
                                            </p:cond>
                                          </p:endCondLst>
                                        </p:cTn>
                                        <p:tgtEl>
                                          <p:sndTgt r:embed="rId2" name="audio1111111.wav"/>
                                        </p:tgtEl>
                                      </p:cMediaNode>
                                    </p:audio>
                                  </p:subTnLst>
                                </p:cTn>
                              </p:par>
                            </p:childTnLst>
                          </p:cTn>
                        </p:par>
                      </p:childTnLst>
                    </p:cTn>
                  </p:par>
                  <p:par>
                    <p:cTn id="38" fill="hold" nodeType="clickPar">
                      <p:stCondLst>
                        <p:cond delay="indefinite"/>
                      </p:stCondLst>
                      <p:childTnLst>
                        <p:par>
                          <p:cTn id="39" fill="hold">
                            <p:stCondLst>
                              <p:cond delay="0"/>
                            </p:stCondLst>
                            <p:childTnLst>
                              <p:par>
                                <p:cTn id="40" presetID="38" presetClass="entr" presetSubtype="0" dur="68" accel="50000" fill="hold" grpId="0" nodeType="clickEffect">
                                  <p:stCondLst>
                                    <p:cond delay="0"/>
                                  </p:stCondLst>
                                  <p:iterate type="lt">
                                    <p:tmPct val="50000"/>
                                  </p:iterate>
                                  <p:childTnLst>
                                    <p:set>
                                      <p:cBhvr>
                                        <p:cTn id="41" dur="1" fill="hold">
                                          <p:stCondLst>
                                            <p:cond delay="0"/>
                                          </p:stCondLst>
                                        </p:cTn>
                                        <p:tgtEl>
                                          <p:spTgt spid="20"/>
                                        </p:tgtEl>
                                        <p:attrNameLst>
                                          <p:attrName>style.visibility</p:attrName>
                                        </p:attrNameLst>
                                      </p:cBhvr>
                                      <p:to>
                                        <p:strVal val="visible"/>
                                      </p:to>
                                    </p:set>
                                    <p:set>
                                      <p:cBhvr>
                                        <p:cTn id="42" dur="228" fill="hold">
                                          <p:stCondLst>
                                            <p:cond delay="0"/>
                                          </p:stCondLst>
                                        </p:cTn>
                                        <p:tgtEl>
                                          <p:spTgt spid="20"/>
                                        </p:tgtEl>
                                        <p:attrNameLst>
                                          <p:attrName>style.rotation</p:attrName>
                                        </p:attrNameLst>
                                      </p:cBhvr>
                                      <p:to>
                                        <p:strVal val="-45.0"/>
                                      </p:to>
                                    </p:set>
                                    <p:anim calcmode="lin" valueType="num">
                                      <p:cBhvr>
                                        <p:cTn id="43" dur="228" fill="hold">
                                          <p:stCondLst>
                                            <p:cond delay="228"/>
                                          </p:stCondLst>
                                        </p:cTn>
                                        <p:tgtEl>
                                          <p:spTgt spid="20"/>
                                        </p:tgtEl>
                                        <p:attrNameLst>
                                          <p:attrName>style.rotation</p:attrName>
                                        </p:attrNameLst>
                                      </p:cBhvr>
                                      <p:tavLst>
                                        <p:tav tm="0">
                                          <p:val>
                                            <p:fltVal val="-45"/>
                                          </p:val>
                                        </p:tav>
                                        <p:tav tm="69900">
                                          <p:val>
                                            <p:fltVal val="45"/>
                                          </p:val>
                                        </p:tav>
                                        <p:tav tm="100000">
                                          <p:val>
                                            <p:fltVal val="0"/>
                                          </p:val>
                                        </p:tav>
                                      </p:tavLst>
                                    </p:anim>
                                    <p:anim calcmode="lin" valueType="num">
                                      <p:cBhvr>
                                        <p:cTn id="44" dur="228" fill="hold">
                                          <p:stCondLst>
                                            <p:cond delay="0"/>
                                          </p:stCondLst>
                                        </p:cTn>
                                        <p:tgtEl>
                                          <p:spTgt spid="20"/>
                                        </p:tgtEl>
                                        <p:attrNameLst>
                                          <p:attrName>ppt_y</p:attrName>
                                        </p:attrNameLst>
                                      </p:cBhvr>
                                      <p:tavLst>
                                        <p:tav tm="0">
                                          <p:val>
                                            <p:strVal val="#ppt_y-1"/>
                                          </p:val>
                                        </p:tav>
                                        <p:tav tm="100000">
                                          <p:val>
                                            <p:strVal val="#ppt_y-(0.354*#ppt_w-0.172*#ppt_h)"/>
                                          </p:val>
                                        </p:tav>
                                      </p:tavLst>
                                    </p:anim>
                                    <p:anim calcmode="lin" valueType="num">
                                      <p:cBhvr>
                                        <p:cTn id="45" dur="78" decel="50000" autoRev="1" fill="hold">
                                          <p:stCondLst>
                                            <p:cond delay="228"/>
                                          </p:stCondLst>
                                        </p:cTn>
                                        <p:tgtEl>
                                          <p:spTgt spid="20"/>
                                        </p:tgtEl>
                                        <p:attrNameLst>
                                          <p:attrName>ppt_y</p:attrName>
                                        </p:attrNameLst>
                                      </p:cBhvr>
                                      <p:tavLst>
                                        <p:tav tm="0">
                                          <p:val>
                                            <p:strVal val="#ppt_y-(0.354*#ppt_w-0.172*#ppt_h)"/>
                                          </p:val>
                                        </p:tav>
                                        <p:tav tm="100000">
                                          <p:val>
                                            <p:strVal val="#ppt_y-(0.354*#ppt_w-0.172*#ppt_h)-#ppt_h/2"/>
                                          </p:val>
                                        </p:tav>
                                      </p:tavLst>
                                    </p:anim>
                                    <p:anim calcmode="lin" valueType="num">
                                      <p:cBhvr>
                                        <p:cTn id="46" dur="68" fill="hold">
                                          <p:stCondLst>
                                            <p:cond delay="432"/>
                                          </p:stCondLst>
                                        </p:cTn>
                                        <p:tgtEl>
                                          <p:spTgt spid="20"/>
                                        </p:tgtEl>
                                        <p:attrNameLst>
                                          <p:attrName>ppt_y</p:attrName>
                                        </p:attrNameLst>
                                      </p:cBhvr>
                                      <p:tavLst>
                                        <p:tav tm="0">
                                          <p:val>
                                            <p:strVal val="#ppt_y-(0.354*#ppt_w-0.172*#ppt_h)"/>
                                          </p:val>
                                        </p:tav>
                                        <p:tav tm="100000">
                                          <p:val>
                                            <p:strVal val="#ppt_y"/>
                                          </p:val>
                                        </p:tav>
                                      </p:tavLst>
                                    </p:anim>
                                  </p:childTnLst>
                                  <p:subTnLst>
                                    <p:audio>
                                      <p:cMediaNode>
                                        <p:cTn display="0" masterRel="sameClick">
                                          <p:stCondLst>
                                            <p:cond evt="begin" delay="0">
                                              <p:tn val="40"/>
                                            </p:cond>
                                          </p:stCondLst>
                                          <p:endCondLst>
                                            <p:cond evt="onStopAudio" delay="0">
                                              <p:tgtEl>
                                                <p:sldTgt/>
                                              </p:tgtEl>
                                            </p:cond>
                                          </p:endCondLst>
                                        </p:cTn>
                                        <p:tgtEl>
                                          <p:sndTgt r:embed="rId2" name="audio1111111.wav"/>
                                        </p:tgtEl>
                                      </p:cMediaNode>
                                    </p:audio>
                                  </p:subTnLst>
                                </p:cTn>
                              </p:par>
                            </p:childTnLst>
                          </p:cTn>
                        </p:par>
                      </p:childTnLst>
                    </p:cTn>
                  </p:par>
                  <p:par>
                    <p:cTn id="47" fill="hold" nodeType="clickPar">
                      <p:stCondLst>
                        <p:cond delay="indefinite"/>
                      </p:stCondLst>
                      <p:childTnLst>
                        <p:par>
                          <p:cTn id="48" fill="hold">
                            <p:stCondLst>
                              <p:cond delay="0"/>
                            </p:stCondLst>
                            <p:childTnLst>
                              <p:par>
                                <p:cTn id="49" presetID="4" presetClass="entr" presetSubtype="16" dur="500" fill="hold" nodeType="clickEffect">
                                  <p:stCondLst>
                                    <p:cond delay="0"/>
                                  </p:stCondLst>
                                  <p:childTnLst>
                                    <p:set>
                                      <p:cBhvr>
                                        <p:cTn id="50" dur="1" fill="hold">
                                          <p:stCondLst>
                                            <p:cond delay="0"/>
                                          </p:stCondLst>
                                        </p:cTn>
                                        <p:tgtEl>
                                          <p:spTgt spid="15"/>
                                        </p:tgtEl>
                                        <p:attrNameLst>
                                          <p:attrName>style.visibility</p:attrName>
                                        </p:attrNameLst>
                                      </p:cBhvr>
                                      <p:to>
                                        <p:strVal val="visible"/>
                                      </p:to>
                                    </p:set>
                                    <p:animEffect transition="in" filter="box(in)">
                                      <p:cBhvr>
                                        <p:cTn id="51" dur="500"/>
                                        <p:tgtEl>
                                          <p:spTgt spid="15"/>
                                        </p:tgtEl>
                                      </p:cBhvr>
                                    </p:animEffect>
                                  </p:childTnLst>
                                </p:cTn>
                              </p:par>
                            </p:childTnLst>
                          </p:cTn>
                        </p:par>
                      </p:childTnLst>
                    </p:cTn>
                  </p:par>
                  <p:par>
                    <p:cTn id="52" fill="hold" nodeType="clickPar">
                      <p:stCondLst>
                        <p:cond delay="indefinite"/>
                      </p:stCondLst>
                      <p:childTnLst>
                        <p:par>
                          <p:cTn id="53" fill="hold">
                            <p:stCondLst>
                              <p:cond delay="0"/>
                            </p:stCondLst>
                            <p:childTnLst>
                              <p:par>
                                <p:cTn id="54" presetID="49" presetClass="entr" presetSubtype="0" dur="500" decel="100000" fill="hold" grpId="0" nodeType="clickEffect">
                                  <p:stCondLst>
                                    <p:cond delay="0"/>
                                  </p:stCondLst>
                                  <p:childTnLst>
                                    <p:set>
                                      <p:cBhvr>
                                        <p:cTn id="55" dur="1" fill="hold">
                                          <p:stCondLst>
                                            <p:cond delay="0"/>
                                          </p:stCondLst>
                                        </p:cTn>
                                        <p:tgtEl>
                                          <p:spTgt spid="17"/>
                                        </p:tgtEl>
                                        <p:attrNameLst>
                                          <p:attrName>style.visibility</p:attrName>
                                        </p:attrNameLst>
                                      </p:cBhvr>
                                      <p:to>
                                        <p:strVal val="visible"/>
                                      </p:to>
                                    </p:set>
                                    <p:anim calcmode="lin" valueType="num">
                                      <p:cBhvr>
                                        <p:cTn id="56" dur="500" fill="hold"/>
                                        <p:tgtEl>
                                          <p:spTgt spid="17"/>
                                        </p:tgtEl>
                                        <p:attrNameLst>
                                          <p:attrName>ppt_w</p:attrName>
                                        </p:attrNameLst>
                                      </p:cBhvr>
                                      <p:tavLst>
                                        <p:tav tm="0">
                                          <p:val>
                                            <p:fltVal val="0"/>
                                          </p:val>
                                        </p:tav>
                                        <p:tav tm="100000">
                                          <p:val>
                                            <p:strVal val="#ppt_w"/>
                                          </p:val>
                                        </p:tav>
                                      </p:tavLst>
                                    </p:anim>
                                    <p:anim calcmode="lin" valueType="num">
                                      <p:cBhvr>
                                        <p:cTn id="57" dur="500" fill="hold"/>
                                        <p:tgtEl>
                                          <p:spTgt spid="17"/>
                                        </p:tgtEl>
                                        <p:attrNameLst>
                                          <p:attrName>ppt_h</p:attrName>
                                        </p:attrNameLst>
                                      </p:cBhvr>
                                      <p:tavLst>
                                        <p:tav tm="0">
                                          <p:val>
                                            <p:fltVal val="0"/>
                                          </p:val>
                                        </p:tav>
                                        <p:tav tm="100000">
                                          <p:val>
                                            <p:strVal val="#ppt_h"/>
                                          </p:val>
                                        </p:tav>
                                      </p:tavLst>
                                    </p:anim>
                                    <p:anim calcmode="lin" valueType="num">
                                      <p:cBhvr>
                                        <p:cTn id="58" dur="500" fill="hold"/>
                                        <p:tgtEl>
                                          <p:spTgt spid="17"/>
                                        </p:tgtEl>
                                        <p:attrNameLst>
                                          <p:attrName>style.rotation</p:attrName>
                                        </p:attrNameLst>
                                      </p:cBhvr>
                                      <p:tavLst>
                                        <p:tav tm="0">
                                          <p:val>
                                            <p:fltVal val="360"/>
                                          </p:val>
                                        </p:tav>
                                        <p:tav tm="100000">
                                          <p:val>
                                            <p:fltVal val="0"/>
                                          </p:val>
                                        </p:tav>
                                      </p:tavLst>
                                    </p:anim>
                                    <p:animEffect transition="in" filter="fade">
                                      <p:cBhvr>
                                        <p:cTn id="59" dur="500"/>
                                        <p:tgtEl>
                                          <p:spTgt spid="17"/>
                                        </p:tgtEl>
                                      </p:cBhvr>
                                    </p:animEffect>
                                  </p:childTnLst>
                                </p:cTn>
                              </p:par>
                            </p:childTnLst>
                          </p:cTn>
                        </p:par>
                      </p:childTnLst>
                    </p:cTn>
                  </p:par>
                  <p:par>
                    <p:cTn id="60" fill="hold" nodeType="clickPar">
                      <p:stCondLst>
                        <p:cond delay="indefinite"/>
                      </p:stCondLst>
                      <p:childTnLst>
                        <p:par>
                          <p:cTn id="61" fill="hold">
                            <p:stCondLst>
                              <p:cond delay="0"/>
                            </p:stCondLst>
                            <p:childTnLst>
                              <p:par>
                                <p:cTn id="62" presetID="53" presetClass="entr" presetSubtype="0" dur="500" fill="hold" grpId="0" nodeType="clickEffect">
                                  <p:stCondLst>
                                    <p:cond delay="0"/>
                                  </p:stCondLst>
                                  <p:childTnLst>
                                    <p:set>
                                      <p:cBhvr>
                                        <p:cTn id="63" dur="1" fill="hold">
                                          <p:stCondLst>
                                            <p:cond delay="0"/>
                                          </p:stCondLst>
                                        </p:cTn>
                                        <p:tgtEl>
                                          <p:spTgt spid="19"/>
                                        </p:tgtEl>
                                        <p:attrNameLst>
                                          <p:attrName>style.visibility</p:attrName>
                                        </p:attrNameLst>
                                      </p:cBhvr>
                                      <p:to>
                                        <p:strVal val="visible"/>
                                      </p:to>
                                    </p:set>
                                    <p:anim calcmode="lin" valueType="num">
                                      <p:cBhvr>
                                        <p:cTn id="64" dur="500" fill="hold"/>
                                        <p:tgtEl>
                                          <p:spTgt spid="19"/>
                                        </p:tgtEl>
                                        <p:attrNameLst>
                                          <p:attrName>ppt_w</p:attrName>
                                        </p:attrNameLst>
                                      </p:cBhvr>
                                      <p:tavLst>
                                        <p:tav tm="0">
                                          <p:val>
                                            <p:fltVal val="0"/>
                                          </p:val>
                                        </p:tav>
                                        <p:tav tm="100000">
                                          <p:val>
                                            <p:strVal val="#ppt_w"/>
                                          </p:val>
                                        </p:tav>
                                      </p:tavLst>
                                    </p:anim>
                                    <p:anim calcmode="lin" valueType="num">
                                      <p:cBhvr>
                                        <p:cTn id="65" dur="500" fill="hold"/>
                                        <p:tgtEl>
                                          <p:spTgt spid="19"/>
                                        </p:tgtEl>
                                        <p:attrNameLst>
                                          <p:attrName>ppt_h</p:attrName>
                                        </p:attrNameLst>
                                      </p:cBhvr>
                                      <p:tavLst>
                                        <p:tav tm="0">
                                          <p:val>
                                            <p:fltVal val="0"/>
                                          </p:val>
                                        </p:tav>
                                        <p:tav tm="100000">
                                          <p:val>
                                            <p:strVal val="#ppt_h"/>
                                          </p:val>
                                        </p:tav>
                                      </p:tavLst>
                                    </p:anim>
                                    <p:animEffect transition="in" filter="fade">
                                      <p:cBhvr>
                                        <p:cTn id="66" dur="500"/>
                                        <p:tgtEl>
                                          <p:spTgt spid="19"/>
                                        </p:tgtEl>
                                      </p:cBhvr>
                                    </p:animEffect>
                                  </p:childTnLst>
                                  <p:subTnLst>
                                    <p:audio>
                                      <p:cMediaNode>
                                        <p:cTn display="0" masterRel="sameClick">
                                          <p:stCondLst>
                                            <p:cond evt="begin" delay="0">
                                              <p:tn val="62"/>
                                            </p:cond>
                                          </p:stCondLst>
                                          <p:endCondLst>
                                            <p:cond evt="onStopAudio" delay="0">
                                              <p:tgtEl>
                                                <p:sldTgt/>
                                              </p:tgtEl>
                                            </p:cond>
                                          </p:endCondLst>
                                        </p:cTn>
                                        <p:tgtEl>
                                          <p:sndTgt r:embed="rId2" name="audio1111111.wav"/>
                                        </p:tgtEl>
                                      </p:cMediaNode>
                                    </p:audio>
                                  </p:subTnLst>
                                </p:cTn>
                              </p:par>
                            </p:childTnLst>
                          </p:cTn>
                        </p:par>
                      </p:childTnLst>
                    </p:cTn>
                  </p:par>
                  <p:par>
                    <p:cTn id="67" fill="hold" nodeType="clickPar">
                      <p:stCondLst>
                        <p:cond delay="indefinite"/>
                      </p:stCondLst>
                      <p:childTnLst>
                        <p:par>
                          <p:cTn id="68" fill="hold">
                            <p:stCondLst>
                              <p:cond delay="0"/>
                            </p:stCondLst>
                            <p:childTnLst>
                              <p:par>
                                <p:cTn id="69" presetID="4" presetClass="entr" presetSubtype="16" dur="500" fill="hold" nodeType="clickEffect">
                                  <p:stCondLst>
                                    <p:cond delay="0"/>
                                  </p:stCondLst>
                                  <p:childTnLst>
                                    <p:set>
                                      <p:cBhvr>
                                        <p:cTn id="70" dur="1" fill="hold">
                                          <p:stCondLst>
                                            <p:cond delay="0"/>
                                          </p:stCondLst>
                                        </p:cTn>
                                        <p:tgtEl>
                                          <p:spTgt spid="9"/>
                                        </p:tgtEl>
                                        <p:attrNameLst>
                                          <p:attrName>style.visibility</p:attrName>
                                        </p:attrNameLst>
                                      </p:cBhvr>
                                      <p:to>
                                        <p:strVal val="visible"/>
                                      </p:to>
                                    </p:set>
                                    <p:animEffect transition="in" filter="box(in)">
                                      <p:cBhvr>
                                        <p:cTn id="71" dur="500"/>
                                        <p:tgtEl>
                                          <p:spTgt spid="9"/>
                                        </p:tgtEl>
                                      </p:cBhvr>
                                    </p:animEffect>
                                  </p:childTnLst>
                                </p:cTn>
                              </p:par>
                            </p:childTnLst>
                          </p:cTn>
                        </p:par>
                      </p:childTnLst>
                    </p:cTn>
                  </p:par>
                  <p:par>
                    <p:cTn id="72" fill="hold" nodeType="clickPar">
                      <p:stCondLst>
                        <p:cond delay="indefinite"/>
                      </p:stCondLst>
                      <p:childTnLst>
                        <p:par>
                          <p:cTn id="73" fill="hold">
                            <p:stCondLst>
                              <p:cond delay="0"/>
                            </p:stCondLst>
                            <p:childTnLst>
                              <p:par>
                                <p:cTn id="74" presetID="21" presetClass="entr" presetSubtype="4" dur="2000" fill="hold" grpId="0" nodeType="clickEffect">
                                  <p:stCondLst>
                                    <p:cond delay="0"/>
                                  </p:stCondLst>
                                  <p:childTnLst>
                                    <p:set>
                                      <p:cBhvr>
                                        <p:cTn id="75" dur="1" fill="hold">
                                          <p:stCondLst>
                                            <p:cond delay="0"/>
                                          </p:stCondLst>
                                        </p:cTn>
                                        <p:tgtEl>
                                          <p:spTgt spid="18"/>
                                        </p:tgtEl>
                                        <p:attrNameLst>
                                          <p:attrName>style.visibility</p:attrName>
                                        </p:attrNameLst>
                                      </p:cBhvr>
                                      <p:to>
                                        <p:strVal val="visible"/>
                                      </p:to>
                                    </p:set>
                                    <p:animEffect transition="in" filter="wheel(4)">
                                      <p:cBhvr>
                                        <p:cTn id="76" dur="2000"/>
                                        <p:tgtEl>
                                          <p:spTgt spid="18"/>
                                        </p:tgtEl>
                                      </p:cBhvr>
                                    </p:animEffect>
                                  </p:childTnLst>
                                </p:cTn>
                              </p:par>
                            </p:childTnLst>
                          </p:cTn>
                        </p:par>
                      </p:childTnLst>
                    </p:cTn>
                  </p:par>
                  <p:par>
                    <p:cTn id="77" fill="hold" nodeType="clickPar">
                      <p:stCondLst>
                        <p:cond delay="indefinite"/>
                      </p:stCondLst>
                      <p:childTnLst>
                        <p:par>
                          <p:cTn id="78" fill="hold">
                            <p:stCondLst>
                              <p:cond delay="0"/>
                            </p:stCondLst>
                            <p:childTnLst>
                              <p:par>
                                <p:cTn id="79" presetID="15" presetClass="entr" presetSubtype="0" dur="1000" fill="hold" grpId="0" nodeType="clickEffect">
                                  <p:stCondLst>
                                    <p:cond delay="0"/>
                                  </p:stCondLst>
                                  <p:childTnLst>
                                    <p:set>
                                      <p:cBhvr>
                                        <p:cTn id="80" dur="1" fill="hold">
                                          <p:stCondLst>
                                            <p:cond delay="0"/>
                                          </p:stCondLst>
                                        </p:cTn>
                                        <p:tgtEl>
                                          <p:spTgt spid="21"/>
                                        </p:tgtEl>
                                        <p:attrNameLst>
                                          <p:attrName>style.visibility</p:attrName>
                                        </p:attrNameLst>
                                      </p:cBhvr>
                                      <p:to>
                                        <p:strVal val="visible"/>
                                      </p:to>
                                    </p:set>
                                    <p:anim calcmode="lin" valueType="num">
                                      <p:cBhvr>
                                        <p:cTn id="81" dur="1000" fill="hold"/>
                                        <p:tgtEl>
                                          <p:spTgt spid="21"/>
                                        </p:tgtEl>
                                        <p:attrNameLst>
                                          <p:attrName>ppt_w</p:attrName>
                                        </p:attrNameLst>
                                      </p:cBhvr>
                                      <p:tavLst>
                                        <p:tav tm="0">
                                          <p:val>
                                            <p:fltVal val="0"/>
                                          </p:val>
                                        </p:tav>
                                        <p:tav tm="100000">
                                          <p:val>
                                            <p:strVal val="#ppt_w"/>
                                          </p:val>
                                        </p:tav>
                                      </p:tavLst>
                                    </p:anim>
                                    <p:anim calcmode="lin" valueType="num">
                                      <p:cBhvr>
                                        <p:cTn id="82" dur="1000" fill="hold"/>
                                        <p:tgtEl>
                                          <p:spTgt spid="21"/>
                                        </p:tgtEl>
                                        <p:attrNameLst>
                                          <p:attrName>ppt_h</p:attrName>
                                        </p:attrNameLst>
                                      </p:cBhvr>
                                      <p:tavLst>
                                        <p:tav tm="0">
                                          <p:val>
                                            <p:fltVal val="0"/>
                                          </p:val>
                                        </p:tav>
                                        <p:tav tm="100000">
                                          <p:val>
                                            <p:strVal val="#ppt_h"/>
                                          </p:val>
                                        </p:tav>
                                      </p:tavLst>
                                    </p:anim>
                                    <p:anim calcmode="lin" valueType="num">
                                      <p:cBhvr>
                                        <p:cTn id="83" dur="1000" fill="hold"/>
                                        <p:tgtEl>
                                          <p:spTgt spid="21"/>
                                        </p:tgtEl>
                                        <p:attrNameLst>
                                          <p:attrName>ppt_x</p:attrName>
                                        </p:attrNameLst>
                                      </p:cBhvr>
                                      <p:tavLst>
                                        <p:tav tm="0" fmla="#ppt_x+(cos(-2*pi*(1-$))*-#ppt_x-sin(-2*pi*(1-$))*(1-#ppt_y))*(1-$)">
                                          <p:val>
                                            <p:fltVal val="0"/>
                                          </p:val>
                                        </p:tav>
                                        <p:tav tm="100000">
                                          <p:val>
                                            <p:fltVal val="1"/>
                                          </p:val>
                                        </p:tav>
                                      </p:tavLst>
                                    </p:anim>
                                    <p:anim calcmode="lin" valueType="num">
                                      <p:cBhvr>
                                        <p:cTn id="84" dur="1000" fill="hold"/>
                                        <p:tgtEl>
                                          <p:spTgt spid="21"/>
                                        </p:tgtEl>
                                        <p:attrNameLst>
                                          <p:attrName>ppt_y</p:attrName>
                                        </p:attrNameLst>
                                      </p:cBhvr>
                                      <p:tavLst>
                                        <p:tav tm="0" fmla="#ppt_y+(sin(-2*pi*(1-$))*-#ppt_x+cos(-2*pi*(1-$))*(1-#ppt_y))*(1-$)">
                                          <p:val>
                                            <p:fltVal val="0"/>
                                          </p:val>
                                        </p:tav>
                                        <p:tav tm="100000">
                                          <p:val>
                                            <p:fltVal val="1"/>
                                          </p:val>
                                        </p:tav>
                                      </p:tavLst>
                                    </p:anim>
                                  </p:childTnLst>
                                  <p:subTnLst>
                                    <p:audio>
                                      <p:cMediaNode>
                                        <p:cTn display="0" masterRel="sameClick">
                                          <p:stCondLst>
                                            <p:cond evt="begin" delay="0">
                                              <p:tn val="79"/>
                                            </p:cond>
                                          </p:stCondLst>
                                          <p:endCondLst>
                                            <p:cond evt="onStopAudio" delay="0">
                                              <p:tgtEl>
                                                <p:sldTgt/>
                                              </p:tgtEl>
                                            </p:cond>
                                          </p:endCondLst>
                                        </p:cTn>
                                        <p:tgtEl>
                                          <p:sndTgt r:embed="rId2" name="audio1111111.wav"/>
                                        </p:tgtEl>
                                      </p:cMediaNode>
                                    </p:audio>
                                  </p:subTnLst>
                                </p:cTn>
                              </p:par>
                            </p:childTnLst>
                          </p:cTn>
                        </p:par>
                      </p:childTnLst>
                    </p:cTn>
                  </p:par>
                  <p:par>
                    <p:cTn id="85" fill="hold" nodeType="clickPar">
                      <p:stCondLst>
                        <p:cond delay="indefinite"/>
                      </p:stCondLst>
                      <p:childTnLst>
                        <p:par>
                          <p:cTn id="86" fill="hold">
                            <p:stCondLst>
                              <p:cond delay="0"/>
                            </p:stCondLst>
                            <p:childTnLst>
                              <p:par>
                                <p:cTn id="87" presetID="4" presetClass="entr" presetSubtype="16" dur="500" fill="hold" nodeType="clickEffect">
                                  <p:stCondLst>
                                    <p:cond delay="0"/>
                                  </p:stCondLst>
                                  <p:childTnLst>
                                    <p:set>
                                      <p:cBhvr>
                                        <p:cTn id="88" dur="1" fill="hold">
                                          <p:stCondLst>
                                            <p:cond delay="0"/>
                                          </p:stCondLst>
                                        </p:cTn>
                                        <p:tgtEl>
                                          <p:spTgt spid="16"/>
                                        </p:tgtEl>
                                        <p:attrNameLst>
                                          <p:attrName>style.visibility</p:attrName>
                                        </p:attrNameLst>
                                      </p:cBhvr>
                                      <p:to>
                                        <p:strVal val="visible"/>
                                      </p:to>
                                    </p:set>
                                    <p:animEffect transition="in" filter="box(in)">
                                      <p:cBhvr>
                                        <p:cTn id="89" dur="500"/>
                                        <p:tgtEl>
                                          <p:spTgt spid="16"/>
                                        </p:tgtEl>
                                      </p:cBhvr>
                                    </p:animEffect>
                                  </p:childTnLst>
                                </p:cTn>
                              </p:par>
                            </p:childTnLst>
                          </p:cTn>
                        </p:par>
                      </p:childTnLst>
                    </p:cTn>
                  </p:par>
                  <p:par>
                    <p:cTn id="90" fill="hold" nodeType="clickPar">
                      <p:stCondLst>
                        <p:cond delay="indefinite"/>
                      </p:stCondLst>
                      <p:childTnLst>
                        <p:par>
                          <p:cTn id="91" fill="hold">
                            <p:stCondLst>
                              <p:cond delay="0"/>
                            </p:stCondLst>
                            <p:childTnLst>
                              <p:par>
                                <p:cTn id="92" presetID="2" presetClass="entr" presetSubtype="2" dur="500" fill="hold" grpId="0" nodeType="clickEffect">
                                  <p:stCondLst>
                                    <p:cond delay="0"/>
                                  </p:stCondLst>
                                  <p:childTnLst>
                                    <p:set>
                                      <p:cBhvr>
                                        <p:cTn id="93" dur="1" fill="hold">
                                          <p:stCondLst>
                                            <p:cond delay="0"/>
                                          </p:stCondLst>
                                        </p:cTn>
                                        <p:tgtEl>
                                          <p:spTgt spid="7"/>
                                        </p:tgtEl>
                                        <p:attrNameLst>
                                          <p:attrName>style.visibility</p:attrName>
                                        </p:attrNameLst>
                                      </p:cBhvr>
                                      <p:to>
                                        <p:strVal val="visible"/>
                                      </p:to>
                                    </p:set>
                                    <p:anim calcmode="lin" valueType="num">
                                      <p:cBhvr additive="base">
                                        <p:cTn id="94" dur="500" fill="hold"/>
                                        <p:tgtEl>
                                          <p:spTgt spid="7"/>
                                        </p:tgtEl>
                                        <p:attrNameLst>
                                          <p:attrName>ppt_x</p:attrName>
                                        </p:attrNameLst>
                                      </p:cBhvr>
                                      <p:tavLst>
                                        <p:tav tm="0">
                                          <p:val>
                                            <p:strVal val="1+#ppt_w/2"/>
                                          </p:val>
                                        </p:tav>
                                        <p:tav tm="100000">
                                          <p:val>
                                            <p:strVal val="#ppt_x"/>
                                          </p:val>
                                        </p:tav>
                                      </p:tavLst>
                                    </p:anim>
                                    <p:anim calcmode="lin" valueType="num">
                                      <p:cBhvr additive="base">
                                        <p:cTn id="95"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6" fill="hold" nodeType="clickPar">
                      <p:stCondLst>
                        <p:cond delay="indefinite"/>
                      </p:stCondLst>
                      <p:childTnLst>
                        <p:par>
                          <p:cTn id="97" fill="hold">
                            <p:stCondLst>
                              <p:cond delay="0"/>
                            </p:stCondLst>
                            <p:childTnLst>
                              <p:par>
                                <p:cTn id="98" presetID="3" presetClass="entr" presetSubtype="5" dur="500" fill="hold" grpId="0" nodeType="clickEffect">
                                  <p:stCondLst>
                                    <p:cond delay="0"/>
                                  </p:stCondLst>
                                  <p:childTnLst>
                                    <p:set>
                                      <p:cBhvr>
                                        <p:cTn id="99" dur="1" fill="hold">
                                          <p:stCondLst>
                                            <p:cond delay="0"/>
                                          </p:stCondLst>
                                        </p:cTn>
                                        <p:tgtEl>
                                          <p:spTgt spid="10"/>
                                        </p:tgtEl>
                                        <p:attrNameLst>
                                          <p:attrName>style.visibility</p:attrName>
                                        </p:attrNameLst>
                                      </p:cBhvr>
                                      <p:to>
                                        <p:strVal val="visible"/>
                                      </p:to>
                                    </p:set>
                                    <p:animEffect transition="in" filter="blinds(vertical)">
                                      <p:cBhvr>
                                        <p:cTn id="100" dur="500"/>
                                        <p:tgtEl>
                                          <p:spTgt spid="10"/>
                                        </p:tgtEl>
                                      </p:cBhvr>
                                    </p:animEffect>
                                  </p:childTnLst>
                                </p:cTn>
                              </p:par>
                            </p:childTnLst>
                          </p:cTn>
                        </p:par>
                      </p:childTnLst>
                    </p:cTn>
                  </p:par>
                  <p:par>
                    <p:cTn id="101" fill="hold" nodeType="clickPar">
                      <p:stCondLst>
                        <p:cond delay="indefinite"/>
                      </p:stCondLst>
                      <p:childTnLst>
                        <p:par>
                          <p:cTn id="102" fill="hold">
                            <p:stCondLst>
                              <p:cond delay="0"/>
                            </p:stCondLst>
                            <p:childTnLst>
                              <p:par>
                                <p:cTn id="103" presetID="2" presetClass="entr" presetSubtype="4" dur="500" fill="hold" grpId="0" nodeType="clickEffect">
                                  <p:stCondLst>
                                    <p:cond delay="0"/>
                                  </p:stCondLst>
                                  <p:childTnLst>
                                    <p:set>
                                      <p:cBhvr>
                                        <p:cTn id="104" dur="1" fill="hold">
                                          <p:stCondLst>
                                            <p:cond delay="0"/>
                                          </p:stCondLst>
                                        </p:cTn>
                                        <p:tgtEl>
                                          <p:spTgt spid="11"/>
                                        </p:tgtEl>
                                        <p:attrNameLst>
                                          <p:attrName>style.visibility</p:attrName>
                                        </p:attrNameLst>
                                      </p:cBhvr>
                                      <p:to>
                                        <p:strVal val="visible"/>
                                      </p:to>
                                    </p:set>
                                    <p:anim calcmode="lin" valueType="num">
                                      <p:cBhvr additive="base">
                                        <p:cTn id="105" dur="500" fill="hold"/>
                                        <p:tgtEl>
                                          <p:spTgt spid="11"/>
                                        </p:tgtEl>
                                        <p:attrNameLst>
                                          <p:attrName>ppt_x</p:attrName>
                                        </p:attrNameLst>
                                      </p:cBhvr>
                                      <p:tavLst>
                                        <p:tav tm="0">
                                          <p:val>
                                            <p:strVal val="#ppt_x"/>
                                          </p:val>
                                        </p:tav>
                                        <p:tav tm="100000">
                                          <p:val>
                                            <p:strVal val="#ppt_x"/>
                                          </p:val>
                                        </p:tav>
                                      </p:tavLst>
                                    </p:anim>
                                    <p:anim calcmode="lin" valueType="num">
                                      <p:cBhvr additive="base">
                                        <p:cTn id="10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07" fill="hold" nodeType="clickPar">
                      <p:stCondLst>
                        <p:cond delay="indefinite"/>
                      </p:stCondLst>
                      <p:childTnLst>
                        <p:par>
                          <p:cTn id="108" fill="hold">
                            <p:stCondLst>
                              <p:cond delay="0"/>
                            </p:stCondLst>
                            <p:childTnLst>
                              <p:par>
                                <p:cTn id="109" presetID="2" presetClass="entr" presetSubtype="4" dur="500" fill="hold" nodeType="clickEffect">
                                  <p:stCondLst>
                                    <p:cond delay="0"/>
                                  </p:stCondLst>
                                  <p:childTnLst>
                                    <p:set>
                                      <p:cBhvr>
                                        <p:cTn id="110" dur="1" fill="hold">
                                          <p:stCondLst>
                                            <p:cond delay="0"/>
                                          </p:stCondLst>
                                        </p:cTn>
                                        <p:tgtEl>
                                          <p:spTgt spid="12"/>
                                        </p:tgtEl>
                                        <p:attrNameLst>
                                          <p:attrName>style.visibility</p:attrName>
                                        </p:attrNameLst>
                                      </p:cBhvr>
                                      <p:to>
                                        <p:strVal val="visible"/>
                                      </p:to>
                                    </p:set>
                                    <p:anim calcmode="lin" valueType="num">
                                      <p:cBhvr additive="base">
                                        <p:cTn id="111" dur="500" fill="hold"/>
                                        <p:tgtEl>
                                          <p:spTgt spid="12"/>
                                        </p:tgtEl>
                                        <p:attrNameLst>
                                          <p:attrName>ppt_x</p:attrName>
                                        </p:attrNameLst>
                                      </p:cBhvr>
                                      <p:tavLst>
                                        <p:tav tm="0">
                                          <p:val>
                                            <p:strVal val="#ppt_x"/>
                                          </p:val>
                                        </p:tav>
                                        <p:tav tm="100000">
                                          <p:val>
                                            <p:strVal val="#ppt_x"/>
                                          </p:val>
                                        </p:tav>
                                      </p:tavLst>
                                    </p:anim>
                                    <p:anim calcmode="lin" valueType="num">
                                      <p:cBhvr additive="base">
                                        <p:cTn id="11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13" fill="hold" nodeType="clickPar">
                      <p:stCondLst>
                        <p:cond delay="indefinite"/>
                      </p:stCondLst>
                      <p:childTnLst>
                        <p:par>
                          <p:cTn id="114" fill="hold">
                            <p:stCondLst>
                              <p:cond delay="0"/>
                            </p:stCondLst>
                            <p:childTnLst>
                              <p:par>
                                <p:cTn id="115" presetID="4" presetClass="entr" presetSubtype="16" dur="500" fill="hold" grpId="0" nodeType="clickEffect">
                                  <p:stCondLst>
                                    <p:cond delay="0"/>
                                  </p:stCondLst>
                                  <p:childTnLst>
                                    <p:set>
                                      <p:cBhvr>
                                        <p:cTn id="116" dur="1" fill="hold">
                                          <p:stCondLst>
                                            <p:cond delay="0"/>
                                          </p:stCondLst>
                                        </p:cTn>
                                        <p:tgtEl>
                                          <p:spTgt spid="13"/>
                                        </p:tgtEl>
                                        <p:attrNameLst>
                                          <p:attrName>style.visibility</p:attrName>
                                        </p:attrNameLst>
                                      </p:cBhvr>
                                      <p:to>
                                        <p:strVal val="visible"/>
                                      </p:to>
                                    </p:set>
                                    <p:animEffect transition="in" filter="box(in)">
                                      <p:cBhvr>
                                        <p:cTn id="117" dur="500"/>
                                        <p:tgtEl>
                                          <p:spTgt spid="13"/>
                                        </p:tgtEl>
                                      </p:cBhvr>
                                    </p:animEffect>
                                  </p:childTnLst>
                                </p:cTn>
                              </p:par>
                            </p:childTnLst>
                          </p:cTn>
                        </p:par>
                      </p:childTnLst>
                    </p:cTn>
                  </p:par>
                  <p:par>
                    <p:cTn id="118" fill="hold" nodeType="clickPar">
                      <p:stCondLst>
                        <p:cond delay="indefinite"/>
                      </p:stCondLst>
                      <p:childTnLst>
                        <p:par>
                          <p:cTn id="119" fill="hold">
                            <p:stCondLst>
                              <p:cond delay="0"/>
                            </p:stCondLst>
                            <p:childTnLst>
                              <p:par>
                                <p:cTn id="120" presetID="42" presetClass="entr" presetSubtype="0" dur="1000" fill="hold" grpId="0" nodeType="clickEffect">
                                  <p:stCondLst>
                                    <p:cond delay="0"/>
                                  </p:stCondLst>
                                  <p:childTnLst>
                                    <p:set>
                                      <p:cBhvr>
                                        <p:cTn id="121" dur="1" fill="hold">
                                          <p:stCondLst>
                                            <p:cond delay="0"/>
                                          </p:stCondLst>
                                        </p:cTn>
                                        <p:tgtEl>
                                          <p:spTgt spid="23"/>
                                        </p:tgtEl>
                                        <p:attrNameLst>
                                          <p:attrName>style.visibility</p:attrName>
                                        </p:attrNameLst>
                                      </p:cBhvr>
                                      <p:to>
                                        <p:strVal val="visible"/>
                                      </p:to>
                                    </p:set>
                                    <p:animEffect transition="in" filter="fade">
                                      <p:cBhvr>
                                        <p:cTn id="122" dur="1000"/>
                                        <p:tgtEl>
                                          <p:spTgt spid="23"/>
                                        </p:tgtEl>
                                      </p:cBhvr>
                                    </p:animEffect>
                                    <p:anim calcmode="lin" valueType="num">
                                      <p:cBhvr>
                                        <p:cTn id="123" dur="1000" fill="hold"/>
                                        <p:tgtEl>
                                          <p:spTgt spid="23"/>
                                        </p:tgtEl>
                                        <p:attrNameLst>
                                          <p:attrName>ppt_x</p:attrName>
                                        </p:attrNameLst>
                                      </p:cBhvr>
                                      <p:tavLst>
                                        <p:tav tm="0">
                                          <p:val>
                                            <p:strVal val="#ppt_x"/>
                                          </p:val>
                                        </p:tav>
                                        <p:tav tm="100000">
                                          <p:val>
                                            <p:strVal val="#ppt_x"/>
                                          </p:val>
                                        </p:tav>
                                      </p:tavLst>
                                    </p:anim>
                                    <p:anim calcmode="lin" valueType="num">
                                      <p:cBhvr>
                                        <p:cTn id="124" dur="1000" fill="hold"/>
                                        <p:tgtEl>
                                          <p:spTgt spid="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P spid="10" grpId="0"/>
      <p:bldP spid="11" grpId="0"/>
      <p:bldP spid="13" grpId="0"/>
      <p:bldP spid="17" grpId="0"/>
      <p:bldP spid="18" grpId="0"/>
      <p:bldP spid="19" grpId="0"/>
      <p:bldP spid="20" grpId="0"/>
      <p:bldP spid="21" grpId="0"/>
      <p:bldP spid="2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94E7FA8D-760F-4AA9-90D8-2F0A00664FCB}"/>
              </a:ext>
            </a:extLst>
          </p:cNvPr>
          <p:cNvSpPr/>
          <p:nvPr/>
        </p:nvSpPr>
        <p:spPr>
          <a:xfrm>
            <a:off x="4048351" y="472846"/>
            <a:ext cx="2850780" cy="438582"/>
          </a:xfrm>
          <a:prstGeom prst="rect">
            <a:avLst/>
          </a:prstGeom>
        </p:spPr>
        <p:txBody>
          <a:bodyPr wrap="non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rgbClr val="FF0000"/>
                </a:solidFill>
              </a:rPr>
              <a:t>3.</a:t>
            </a:r>
            <a:r>
              <a:rPr lang="zh-CN" altLang="en-US" sz="2400" b="1">
                <a:solidFill>
                  <a:srgbClr val="FF0000"/>
                </a:solidFill>
              </a:rPr>
              <a:t>品味变红字的作用</a:t>
            </a:r>
          </a:p>
        </p:txBody>
      </p:sp>
      <p:sp>
        <p:nvSpPr>
          <p:cNvPr id="3" name="矩形 2">
            <a:extLst>
              <a:ext uri="{FF2B5EF4-FFF2-40B4-BE49-F238E27FC236}">
                <a16:creationId xmlns:a16="http://schemas.microsoft.com/office/drawing/2014/main" xmlns="" id="{0348CC07-DC45-4DDD-80D6-BF56317E1FE9}"/>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4" name="Text Box 2">
            <a:extLst>
              <a:ext uri="{FF2B5EF4-FFF2-40B4-BE49-F238E27FC236}">
                <a16:creationId xmlns:a16="http://schemas.microsoft.com/office/drawing/2014/main" xmlns="" id="{F01C5537-0750-4545-8F45-497713060547}"/>
              </a:ext>
            </a:extLst>
          </p:cNvPr>
          <p:cNvSpPr txBox="1">
            <a:spLocks noChangeArrowheads="1"/>
          </p:cNvSpPr>
          <p:nvPr/>
        </p:nvSpPr>
        <p:spPr bwMode="auto">
          <a:xfrm>
            <a:off x="468196" y="1215800"/>
            <a:ext cx="8542697" cy="38087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indent="342900">
              <a:lnSpc>
                <a:spcPct val="150000"/>
              </a:lnSpc>
              <a:spcBef>
                <a:spcPct val="0"/>
              </a:spcBef>
              <a:buClrTx/>
              <a:buSzTx/>
              <a:buNone/>
            </a:pPr>
            <a:r>
              <a:rPr kumimoji="1" lang="zh-CN" altLang="en-US" sz="1800" b="1">
                <a:latin typeface="楷体" panose="02010609060101010101" pitchFamily="49" charset="-122"/>
                <a:ea typeface="楷体" panose="02010609060101010101" pitchFamily="49" charset="-122"/>
              </a:rPr>
              <a:t>我在十八日早晨，</a:t>
            </a:r>
            <a:r>
              <a:rPr kumimoji="1" lang="zh-CN" altLang="en-US" sz="1800" b="1">
                <a:solidFill>
                  <a:srgbClr val="FF0000"/>
                </a:solidFill>
                <a:latin typeface="楷体" panose="02010609060101010101" pitchFamily="49" charset="-122"/>
                <a:ea typeface="楷体" panose="02010609060101010101" pitchFamily="49" charset="-122"/>
              </a:rPr>
              <a:t>才</a:t>
            </a:r>
            <a:r>
              <a:rPr kumimoji="1" lang="zh-CN" altLang="en-US" sz="1800" b="1">
                <a:latin typeface="楷体" panose="02010609060101010101" pitchFamily="49" charset="-122"/>
                <a:ea typeface="楷体" panose="02010609060101010101" pitchFamily="49" charset="-122"/>
              </a:rPr>
              <a:t>知道上午有群众向执政府请愿的事；下午</a:t>
            </a:r>
            <a:r>
              <a:rPr kumimoji="1" lang="zh-CN" altLang="en-US" sz="1800" b="1">
                <a:solidFill>
                  <a:srgbClr val="FF0000"/>
                </a:solidFill>
                <a:latin typeface="楷体" panose="02010609060101010101" pitchFamily="49" charset="-122"/>
                <a:ea typeface="楷体" panose="02010609060101010101" pitchFamily="49" charset="-122"/>
              </a:rPr>
              <a:t>便</a:t>
            </a:r>
            <a:r>
              <a:rPr kumimoji="1" lang="zh-CN" altLang="en-US" sz="1800" b="1">
                <a:latin typeface="楷体" panose="02010609060101010101" pitchFamily="49" charset="-122"/>
                <a:ea typeface="楷体" panose="02010609060101010101" pitchFamily="49" charset="-122"/>
              </a:rPr>
              <a:t>得到噩耗，说卫队</a:t>
            </a:r>
            <a:r>
              <a:rPr kumimoji="1" lang="zh-CN" altLang="en-US" sz="1800" b="1">
                <a:solidFill>
                  <a:srgbClr val="FF0000"/>
                </a:solidFill>
                <a:latin typeface="楷体" panose="02010609060101010101" pitchFamily="49" charset="-122"/>
                <a:ea typeface="楷体" panose="02010609060101010101" pitchFamily="49" charset="-122"/>
              </a:rPr>
              <a:t>居然</a:t>
            </a:r>
            <a:r>
              <a:rPr kumimoji="1" lang="zh-CN" altLang="en-US" sz="1800" b="1">
                <a:latin typeface="楷体" panose="02010609060101010101" pitchFamily="49" charset="-122"/>
                <a:ea typeface="楷体" panose="02010609060101010101" pitchFamily="49" charset="-122"/>
              </a:rPr>
              <a:t>开枪，死伤至数百人，</a:t>
            </a:r>
            <a:r>
              <a:rPr kumimoji="1" lang="zh-CN" altLang="en-US" sz="1800" b="1">
                <a:solidFill>
                  <a:srgbClr val="FF0000"/>
                </a:solidFill>
                <a:latin typeface="楷体" panose="02010609060101010101" pitchFamily="49" charset="-122"/>
                <a:ea typeface="楷体" panose="02010609060101010101" pitchFamily="49" charset="-122"/>
              </a:rPr>
              <a:t>而</a:t>
            </a:r>
            <a:r>
              <a:rPr kumimoji="1" lang="zh-CN" altLang="en-US" sz="1800" b="1">
                <a:latin typeface="楷体" panose="02010609060101010101" pitchFamily="49" charset="-122"/>
                <a:ea typeface="楷体" panose="02010609060101010101" pitchFamily="49" charset="-122"/>
              </a:rPr>
              <a:t>刘和珍君</a:t>
            </a:r>
            <a:r>
              <a:rPr kumimoji="1" lang="zh-CN" altLang="en-US" sz="1800" b="1">
                <a:solidFill>
                  <a:srgbClr val="FF0000"/>
                </a:solidFill>
                <a:latin typeface="楷体" panose="02010609060101010101" pitchFamily="49" charset="-122"/>
                <a:ea typeface="楷体" panose="02010609060101010101" pitchFamily="49" charset="-122"/>
              </a:rPr>
              <a:t>即</a:t>
            </a:r>
            <a:r>
              <a:rPr kumimoji="1" lang="zh-CN" altLang="en-US" sz="1800" b="1">
                <a:latin typeface="楷体" panose="02010609060101010101" pitchFamily="49" charset="-122"/>
                <a:ea typeface="楷体" panose="02010609060101010101" pitchFamily="49" charset="-122"/>
              </a:rPr>
              <a:t>在遇害者之列。</a:t>
            </a:r>
            <a:r>
              <a:rPr kumimoji="1" lang="zh-CN" altLang="en-US" sz="1800" b="1">
                <a:solidFill>
                  <a:srgbClr val="FF0000"/>
                </a:solidFill>
                <a:latin typeface="楷体" panose="02010609060101010101" pitchFamily="49" charset="-122"/>
                <a:ea typeface="楷体" panose="02010609060101010101" pitchFamily="49" charset="-122"/>
              </a:rPr>
              <a:t>但</a:t>
            </a:r>
            <a:r>
              <a:rPr kumimoji="1" lang="zh-CN" altLang="en-US" sz="1800" b="1">
                <a:latin typeface="楷体" panose="02010609060101010101" pitchFamily="49" charset="-122"/>
                <a:ea typeface="楷体" panose="02010609060101010101" pitchFamily="49" charset="-122"/>
              </a:rPr>
              <a:t>我对于这些传说，</a:t>
            </a:r>
            <a:r>
              <a:rPr kumimoji="1" lang="zh-CN" altLang="en-US" sz="1800" b="1">
                <a:solidFill>
                  <a:srgbClr val="FF0000"/>
                </a:solidFill>
                <a:latin typeface="楷体" panose="02010609060101010101" pitchFamily="49" charset="-122"/>
                <a:ea typeface="楷体" panose="02010609060101010101" pitchFamily="49" charset="-122"/>
              </a:rPr>
              <a:t>竟</a:t>
            </a:r>
            <a:r>
              <a:rPr kumimoji="1" lang="zh-CN" altLang="en-US" sz="1800" b="1">
                <a:latin typeface="楷体" panose="02010609060101010101" pitchFamily="49" charset="-122"/>
                <a:ea typeface="楷体" panose="02010609060101010101" pitchFamily="49" charset="-122"/>
              </a:rPr>
              <a:t>至于颇为怀疑。我向来是不但以最坏的恶意，来推测中国人的，然而我</a:t>
            </a:r>
            <a:r>
              <a:rPr kumimoji="1" lang="zh-CN" altLang="en-US" sz="1800" b="1">
                <a:solidFill>
                  <a:srgbClr val="FF0000"/>
                </a:solidFill>
                <a:latin typeface="楷体" panose="02010609060101010101" pitchFamily="49" charset="-122"/>
                <a:ea typeface="楷体" panose="02010609060101010101" pitchFamily="49" charset="-122"/>
              </a:rPr>
              <a:t>还</a:t>
            </a:r>
            <a:r>
              <a:rPr kumimoji="1" lang="zh-CN" altLang="en-US" sz="1800" b="1">
                <a:latin typeface="楷体" panose="02010609060101010101" pitchFamily="49" charset="-122"/>
                <a:ea typeface="楷体" panose="02010609060101010101" pitchFamily="49" charset="-122"/>
              </a:rPr>
              <a:t>不料，也不信</a:t>
            </a:r>
            <a:r>
              <a:rPr kumimoji="1" lang="zh-CN" altLang="en-US" sz="1800" b="1">
                <a:solidFill>
                  <a:srgbClr val="FF0000"/>
                </a:solidFill>
                <a:latin typeface="楷体" panose="02010609060101010101" pitchFamily="49" charset="-122"/>
                <a:ea typeface="楷体" panose="02010609060101010101" pitchFamily="49" charset="-122"/>
              </a:rPr>
              <a:t>竟</a:t>
            </a:r>
            <a:r>
              <a:rPr kumimoji="1" lang="zh-CN" altLang="en-US" sz="1800" b="1">
                <a:latin typeface="楷体" panose="02010609060101010101" pitchFamily="49" charset="-122"/>
                <a:ea typeface="楷体" panose="02010609060101010101" pitchFamily="49" charset="-122"/>
              </a:rPr>
              <a:t>会下劣凶残到这地步。</a:t>
            </a:r>
            <a:r>
              <a:rPr kumimoji="1" lang="zh-CN" altLang="en-US" sz="1800" b="1">
                <a:solidFill>
                  <a:srgbClr val="FF0000"/>
                </a:solidFill>
                <a:latin typeface="楷体" panose="02010609060101010101" pitchFamily="49" charset="-122"/>
                <a:ea typeface="楷体" panose="02010609060101010101" pitchFamily="49" charset="-122"/>
              </a:rPr>
              <a:t>况且</a:t>
            </a:r>
            <a:r>
              <a:rPr kumimoji="1" lang="zh-CN" altLang="en-US" sz="1800" b="1">
                <a:latin typeface="楷体" panose="02010609060101010101" pitchFamily="49" charset="-122"/>
                <a:ea typeface="楷体" panose="02010609060101010101" pitchFamily="49" charset="-122"/>
              </a:rPr>
              <a:t>始终微笑的和蔼的刘和珍君，更何至于</a:t>
            </a:r>
            <a:r>
              <a:rPr kumimoji="1" lang="zh-CN" altLang="en-US" sz="1800" b="1">
                <a:solidFill>
                  <a:srgbClr val="FF0000"/>
                </a:solidFill>
                <a:latin typeface="楷体" panose="02010609060101010101" pitchFamily="49" charset="-122"/>
                <a:ea typeface="楷体" panose="02010609060101010101" pitchFamily="49" charset="-122"/>
              </a:rPr>
              <a:t>无端</a:t>
            </a:r>
            <a:r>
              <a:rPr kumimoji="1" lang="zh-CN" altLang="en-US" sz="1800" b="1">
                <a:latin typeface="楷体" panose="02010609060101010101" pitchFamily="49" charset="-122"/>
                <a:ea typeface="楷体" panose="02010609060101010101" pitchFamily="49" charset="-122"/>
              </a:rPr>
              <a:t>在府门前喋血呢？</a:t>
            </a:r>
          </a:p>
          <a:p>
            <a:pPr indent="342900">
              <a:lnSpc>
                <a:spcPct val="150000"/>
              </a:lnSpc>
              <a:spcBef>
                <a:spcPct val="0"/>
              </a:spcBef>
              <a:buClrTx/>
              <a:buSzTx/>
              <a:buNone/>
            </a:pPr>
            <a:r>
              <a:rPr kumimoji="1" lang="zh-CN" altLang="en-US" sz="1800" b="1">
                <a:latin typeface="楷体" panose="02010609060101010101" pitchFamily="49" charset="-122"/>
                <a:ea typeface="楷体" panose="02010609060101010101" pitchFamily="49" charset="-122"/>
              </a:rPr>
              <a:t>然而即日证明是事实了，作证的便是他自己的尸骸。还有</a:t>
            </a:r>
            <a:r>
              <a:rPr kumimoji="1" lang="zh-CN" altLang="en-US" sz="1800" b="1">
                <a:solidFill>
                  <a:srgbClr val="FF0000"/>
                </a:solidFill>
                <a:latin typeface="楷体" panose="02010609060101010101" pitchFamily="49" charset="-122"/>
                <a:ea typeface="楷体" panose="02010609060101010101" pitchFamily="49" charset="-122"/>
              </a:rPr>
              <a:t>一具</a:t>
            </a:r>
            <a:r>
              <a:rPr kumimoji="1" lang="zh-CN" altLang="en-US" sz="1800" b="1">
                <a:latin typeface="楷体" panose="02010609060101010101" pitchFamily="49" charset="-122"/>
                <a:ea typeface="楷体" panose="02010609060101010101" pitchFamily="49" charset="-122"/>
              </a:rPr>
              <a:t>，是杨德群的。而且</a:t>
            </a:r>
            <a:r>
              <a:rPr kumimoji="1" lang="zh-CN" altLang="en-US" sz="1800" b="1">
                <a:solidFill>
                  <a:srgbClr val="FF0000"/>
                </a:solidFill>
                <a:latin typeface="楷体" panose="02010609060101010101" pitchFamily="49" charset="-122"/>
                <a:ea typeface="楷体" panose="02010609060101010101" pitchFamily="49" charset="-122"/>
              </a:rPr>
              <a:t>又</a:t>
            </a:r>
            <a:r>
              <a:rPr kumimoji="1" lang="zh-CN" altLang="en-US" sz="1800" b="1">
                <a:latin typeface="楷体" panose="02010609060101010101" pitchFamily="49" charset="-122"/>
                <a:ea typeface="楷体" panose="02010609060101010101" pitchFamily="49" charset="-122"/>
              </a:rPr>
              <a:t>证明着这不但是杀害，</a:t>
            </a:r>
            <a:r>
              <a:rPr kumimoji="1" lang="zh-CN" altLang="en-US" sz="1800" b="1">
                <a:solidFill>
                  <a:srgbClr val="FF0000"/>
                </a:solidFill>
                <a:latin typeface="楷体" panose="02010609060101010101" pitchFamily="49" charset="-122"/>
                <a:ea typeface="楷体" panose="02010609060101010101" pitchFamily="49" charset="-122"/>
              </a:rPr>
              <a:t>简直</a:t>
            </a:r>
            <a:r>
              <a:rPr kumimoji="1" lang="zh-CN" altLang="en-US" sz="1800" b="1">
                <a:latin typeface="楷体" panose="02010609060101010101" pitchFamily="49" charset="-122"/>
                <a:ea typeface="楷体" panose="02010609060101010101" pitchFamily="49" charset="-122"/>
              </a:rPr>
              <a:t>是虐杀，因为身体上还有棍棒的痕迹。</a:t>
            </a:r>
          </a:p>
          <a:p>
            <a:pPr indent="342900">
              <a:lnSpc>
                <a:spcPct val="150000"/>
              </a:lnSpc>
              <a:spcBef>
                <a:spcPct val="0"/>
              </a:spcBef>
              <a:buClrTx/>
              <a:buSzTx/>
              <a:buNone/>
            </a:pPr>
            <a:r>
              <a:rPr kumimoji="1" lang="zh-CN" altLang="en-US" sz="1800" b="1">
                <a:solidFill>
                  <a:srgbClr val="FF0000"/>
                </a:solidFill>
                <a:latin typeface="楷体" panose="02010609060101010101" pitchFamily="49" charset="-122"/>
                <a:ea typeface="楷体" panose="02010609060101010101" pitchFamily="49" charset="-122"/>
              </a:rPr>
              <a:t>但</a:t>
            </a:r>
            <a:r>
              <a:rPr kumimoji="1" lang="zh-CN" altLang="en-US" sz="1800" b="1">
                <a:latin typeface="楷体" panose="02010609060101010101" pitchFamily="49" charset="-122"/>
                <a:ea typeface="楷体" panose="02010609060101010101" pitchFamily="49" charset="-122"/>
              </a:rPr>
              <a:t>段政府就有令，说她们是“暴徒”！</a:t>
            </a:r>
          </a:p>
          <a:p>
            <a:pPr indent="342900">
              <a:lnSpc>
                <a:spcPct val="150000"/>
              </a:lnSpc>
              <a:spcBef>
                <a:spcPct val="0"/>
              </a:spcBef>
              <a:buClrTx/>
              <a:buSzTx/>
              <a:buNone/>
            </a:pPr>
            <a:r>
              <a:rPr kumimoji="1" lang="zh-CN" altLang="en-US" sz="1800" b="1">
                <a:solidFill>
                  <a:srgbClr val="FF0000"/>
                </a:solidFill>
                <a:latin typeface="楷体" panose="02010609060101010101" pitchFamily="49" charset="-122"/>
                <a:ea typeface="楷体" panose="02010609060101010101" pitchFamily="49" charset="-122"/>
              </a:rPr>
              <a:t>但</a:t>
            </a:r>
            <a:r>
              <a:rPr kumimoji="1" lang="zh-CN" altLang="en-US" sz="1800" b="1">
                <a:latin typeface="楷体" panose="02010609060101010101" pitchFamily="49" charset="-122"/>
                <a:ea typeface="楷体" panose="02010609060101010101" pitchFamily="49" charset="-122"/>
              </a:rPr>
              <a:t>接着就有流言，说她们是受人利用的。</a:t>
            </a:r>
          </a:p>
        </p:txBody>
      </p:sp>
    </p:spTree>
    <p:extLst>
      <p:ext uri="{BB962C8B-B14F-4D97-AF65-F5344CB8AC3E}">
        <p14:creationId xmlns:p14="http://schemas.microsoft.com/office/powerpoint/2010/main" val="2588114470"/>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94E7FA8D-760F-4AA9-90D8-2F0A00664FCB}"/>
              </a:ext>
            </a:extLst>
          </p:cNvPr>
          <p:cNvSpPr/>
          <p:nvPr/>
        </p:nvSpPr>
        <p:spPr>
          <a:xfrm>
            <a:off x="628652" y="1439338"/>
            <a:ext cx="2850780" cy="438582"/>
          </a:xfrm>
          <a:prstGeom prst="rect">
            <a:avLst/>
          </a:prstGeom>
        </p:spPr>
        <p:txBody>
          <a:bodyPr wrap="non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rgbClr val="FF0000"/>
                </a:solidFill>
              </a:rPr>
              <a:t>3.</a:t>
            </a:r>
            <a:r>
              <a:rPr lang="zh-CN" altLang="en-US" sz="2400" b="1">
                <a:solidFill>
                  <a:srgbClr val="FF0000"/>
                </a:solidFill>
              </a:rPr>
              <a:t>品味变红字的作用</a:t>
            </a:r>
          </a:p>
        </p:txBody>
      </p:sp>
      <p:sp>
        <p:nvSpPr>
          <p:cNvPr id="3" name="矩形 2">
            <a:extLst>
              <a:ext uri="{FF2B5EF4-FFF2-40B4-BE49-F238E27FC236}">
                <a16:creationId xmlns:a16="http://schemas.microsoft.com/office/drawing/2014/main" xmlns="" id="{0348CC07-DC45-4DDD-80D6-BF56317E1FE9}"/>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5" name="Text Box 3">
            <a:extLst>
              <a:ext uri="{FF2B5EF4-FFF2-40B4-BE49-F238E27FC236}">
                <a16:creationId xmlns:a16="http://schemas.microsoft.com/office/drawing/2014/main" xmlns="" id="{727AC0F3-4DE8-4B9F-89C6-BAE437A55CBA}"/>
              </a:ext>
            </a:extLst>
          </p:cNvPr>
          <p:cNvSpPr txBox="1">
            <a:spLocks noChangeArrowheads="1"/>
          </p:cNvSpPr>
          <p:nvPr/>
        </p:nvSpPr>
        <p:spPr bwMode="auto">
          <a:xfrm>
            <a:off x="1800727" y="3363411"/>
            <a:ext cx="553998" cy="1676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rgbClr val="FF0000"/>
                </a:solidFill>
                <a:latin typeface="楷体" panose="02010609060101010101" pitchFamily="49" charset="-122"/>
                <a:ea typeface="楷体" panose="02010609060101010101" pitchFamily="49" charset="-122"/>
              </a:rPr>
              <a:t>虚词</a:t>
            </a:r>
          </a:p>
        </p:txBody>
      </p:sp>
      <p:sp>
        <p:nvSpPr>
          <p:cNvPr id="6" name="Text Box 4">
            <a:extLst>
              <a:ext uri="{FF2B5EF4-FFF2-40B4-BE49-F238E27FC236}">
                <a16:creationId xmlns:a16="http://schemas.microsoft.com/office/drawing/2014/main" xmlns="" id="{2D3490B3-71AB-462D-AF24-2032E64789A6}"/>
              </a:ext>
            </a:extLst>
          </p:cNvPr>
          <p:cNvSpPr txBox="1">
            <a:spLocks noChangeArrowheads="1"/>
          </p:cNvSpPr>
          <p:nvPr/>
        </p:nvSpPr>
        <p:spPr bwMode="auto">
          <a:xfrm>
            <a:off x="2583325" y="2372810"/>
            <a:ext cx="2514600"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chemeClr val="tx1">
                    <a:lumMod val="95000"/>
                    <a:lumOff val="5000"/>
                  </a:schemeClr>
                </a:solidFill>
                <a:latin typeface="楷体" panose="02010609060101010101" pitchFamily="49" charset="-122"/>
                <a:ea typeface="楷体" panose="02010609060101010101" pitchFamily="49" charset="-122"/>
              </a:rPr>
              <a:t>鲁迅消息闭塞</a:t>
            </a:r>
          </a:p>
        </p:txBody>
      </p:sp>
      <p:sp>
        <p:nvSpPr>
          <p:cNvPr id="7" name="Text Box 5">
            <a:extLst>
              <a:ext uri="{FF2B5EF4-FFF2-40B4-BE49-F238E27FC236}">
                <a16:creationId xmlns:a16="http://schemas.microsoft.com/office/drawing/2014/main" xmlns="" id="{CBF9A8E7-1A9B-4289-B10B-5892BBDECD63}"/>
              </a:ext>
            </a:extLst>
          </p:cNvPr>
          <p:cNvSpPr txBox="1">
            <a:spLocks noChangeArrowheads="1"/>
          </p:cNvSpPr>
          <p:nvPr/>
        </p:nvSpPr>
        <p:spPr bwMode="auto">
          <a:xfrm>
            <a:off x="2583325" y="2982410"/>
            <a:ext cx="2400300"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chemeClr val="tx1">
                    <a:lumMod val="95000"/>
                    <a:lumOff val="5000"/>
                  </a:schemeClr>
                </a:solidFill>
                <a:latin typeface="楷体" panose="02010609060101010101" pitchFamily="49" charset="-122"/>
                <a:ea typeface="楷体" panose="02010609060101010101" pitchFamily="49" charset="-122"/>
              </a:rPr>
              <a:t>噩耗传来神速</a:t>
            </a:r>
          </a:p>
        </p:txBody>
      </p:sp>
      <p:sp>
        <p:nvSpPr>
          <p:cNvPr id="8" name="Text Box 6">
            <a:extLst>
              <a:ext uri="{FF2B5EF4-FFF2-40B4-BE49-F238E27FC236}">
                <a16:creationId xmlns:a16="http://schemas.microsoft.com/office/drawing/2014/main" xmlns="" id="{7D317022-7748-421B-8C73-94A05F5544EF}"/>
              </a:ext>
            </a:extLst>
          </p:cNvPr>
          <p:cNvSpPr txBox="1">
            <a:spLocks noChangeArrowheads="1"/>
          </p:cNvSpPr>
          <p:nvPr/>
        </p:nvSpPr>
        <p:spPr bwMode="auto">
          <a:xfrm>
            <a:off x="2583325" y="3592010"/>
            <a:ext cx="2228850"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chemeClr val="tx1">
                    <a:lumMod val="95000"/>
                    <a:lumOff val="5000"/>
                  </a:schemeClr>
                </a:solidFill>
                <a:latin typeface="楷体" panose="02010609060101010101" pitchFamily="49" charset="-122"/>
                <a:ea typeface="楷体" panose="02010609060101010101" pitchFamily="49" charset="-122"/>
              </a:rPr>
              <a:t>卫队惨无人道</a:t>
            </a:r>
          </a:p>
        </p:txBody>
      </p:sp>
      <p:sp>
        <p:nvSpPr>
          <p:cNvPr id="9" name="Text Box 7">
            <a:extLst>
              <a:ext uri="{FF2B5EF4-FFF2-40B4-BE49-F238E27FC236}">
                <a16:creationId xmlns:a16="http://schemas.microsoft.com/office/drawing/2014/main" xmlns="" id="{11FDEC98-2662-4308-B45C-1288B48ED530}"/>
              </a:ext>
            </a:extLst>
          </p:cNvPr>
          <p:cNvSpPr txBox="1">
            <a:spLocks noChangeArrowheads="1"/>
          </p:cNvSpPr>
          <p:nvPr/>
        </p:nvSpPr>
        <p:spPr bwMode="auto">
          <a:xfrm>
            <a:off x="2583325" y="4201610"/>
            <a:ext cx="2800350"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chemeClr val="tx1">
                    <a:lumMod val="95000"/>
                    <a:lumOff val="5000"/>
                  </a:schemeClr>
                </a:solidFill>
                <a:latin typeface="楷体" panose="02010609060101010101" pitchFamily="49" charset="-122"/>
                <a:ea typeface="楷体" panose="02010609060101010101" pitchFamily="49" charset="-122"/>
              </a:rPr>
              <a:t>刘遇害出人意料</a:t>
            </a:r>
          </a:p>
        </p:txBody>
      </p:sp>
      <p:sp>
        <p:nvSpPr>
          <p:cNvPr id="10" name="Text Box 8">
            <a:extLst>
              <a:ext uri="{FF2B5EF4-FFF2-40B4-BE49-F238E27FC236}">
                <a16:creationId xmlns:a16="http://schemas.microsoft.com/office/drawing/2014/main" xmlns="" id="{0C31078F-8E91-4D49-8AE2-D297497024A5}"/>
              </a:ext>
            </a:extLst>
          </p:cNvPr>
          <p:cNvSpPr txBox="1">
            <a:spLocks noChangeArrowheads="1"/>
          </p:cNvSpPr>
          <p:nvPr/>
        </p:nvSpPr>
        <p:spPr bwMode="auto">
          <a:xfrm>
            <a:off x="2583325" y="4811210"/>
            <a:ext cx="2457450"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chemeClr val="tx1">
                    <a:lumMod val="95000"/>
                    <a:lumOff val="5000"/>
                  </a:schemeClr>
                </a:solidFill>
                <a:latin typeface="楷体" panose="02010609060101010101" pitchFamily="49" charset="-122"/>
                <a:ea typeface="楷体" panose="02010609060101010101" pitchFamily="49" charset="-122"/>
              </a:rPr>
              <a:t>事实之确凿</a:t>
            </a:r>
          </a:p>
        </p:txBody>
      </p:sp>
      <p:sp>
        <p:nvSpPr>
          <p:cNvPr id="11" name="Text Box 9">
            <a:extLst>
              <a:ext uri="{FF2B5EF4-FFF2-40B4-BE49-F238E27FC236}">
                <a16:creationId xmlns:a16="http://schemas.microsoft.com/office/drawing/2014/main" xmlns="" id="{9F4AFFA3-064A-4912-9B24-59785BE05065}"/>
              </a:ext>
            </a:extLst>
          </p:cNvPr>
          <p:cNvSpPr txBox="1">
            <a:spLocks noChangeArrowheads="1"/>
          </p:cNvSpPr>
          <p:nvPr/>
        </p:nvSpPr>
        <p:spPr bwMode="auto">
          <a:xfrm>
            <a:off x="2583325" y="5344610"/>
            <a:ext cx="3886200" cy="48474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chemeClr val="tx1">
                    <a:lumMod val="95000"/>
                    <a:lumOff val="5000"/>
                  </a:schemeClr>
                </a:solidFill>
                <a:latin typeface="楷体" panose="02010609060101010101" pitchFamily="49" charset="-122"/>
                <a:ea typeface="楷体" panose="02010609060101010101" pitchFamily="49" charset="-122"/>
              </a:rPr>
              <a:t>凶残</a:t>
            </a:r>
            <a:r>
              <a:rPr kumimoji="1" lang="en-US" altLang="zh-CN" sz="2700">
                <a:solidFill>
                  <a:schemeClr val="tx1">
                    <a:lumMod val="95000"/>
                    <a:lumOff val="5000"/>
                  </a:schemeClr>
                </a:solidFill>
                <a:latin typeface="楷体" panose="02010609060101010101" pitchFamily="49" charset="-122"/>
                <a:ea typeface="楷体" panose="02010609060101010101" pitchFamily="49" charset="-122"/>
              </a:rPr>
              <a:t>+</a:t>
            </a:r>
            <a:r>
              <a:rPr kumimoji="1" lang="zh-CN" altLang="en-US" sz="2700">
                <a:solidFill>
                  <a:schemeClr val="tx1">
                    <a:lumMod val="95000"/>
                    <a:lumOff val="5000"/>
                  </a:schemeClr>
                </a:solidFill>
                <a:latin typeface="楷体" panose="02010609060101010101" pitchFamily="49" charset="-122"/>
                <a:ea typeface="楷体" panose="02010609060101010101" pitchFamily="49" charset="-122"/>
              </a:rPr>
              <a:t>无耻  惨象</a:t>
            </a:r>
            <a:r>
              <a:rPr kumimoji="1" lang="en-US" altLang="zh-CN" sz="2700">
                <a:solidFill>
                  <a:schemeClr val="tx1">
                    <a:lumMod val="95000"/>
                    <a:lumOff val="5000"/>
                  </a:schemeClr>
                </a:solidFill>
                <a:latin typeface="楷体" panose="02010609060101010101" pitchFamily="49" charset="-122"/>
                <a:ea typeface="楷体" panose="02010609060101010101" pitchFamily="49" charset="-122"/>
              </a:rPr>
              <a:t>+</a:t>
            </a:r>
            <a:r>
              <a:rPr kumimoji="1" lang="zh-CN" altLang="en-US" sz="2700">
                <a:solidFill>
                  <a:schemeClr val="tx1">
                    <a:lumMod val="95000"/>
                    <a:lumOff val="5000"/>
                  </a:schemeClr>
                </a:solidFill>
                <a:latin typeface="楷体" panose="02010609060101010101" pitchFamily="49" charset="-122"/>
                <a:ea typeface="楷体" panose="02010609060101010101" pitchFamily="49" charset="-122"/>
              </a:rPr>
              <a:t>流言</a:t>
            </a:r>
          </a:p>
        </p:txBody>
      </p:sp>
      <p:sp>
        <p:nvSpPr>
          <p:cNvPr id="12" name="AutoShape 10">
            <a:extLst>
              <a:ext uri="{FF2B5EF4-FFF2-40B4-BE49-F238E27FC236}">
                <a16:creationId xmlns:a16="http://schemas.microsoft.com/office/drawing/2014/main" xmlns="" id="{D7BBCD92-2E49-4736-BEE5-844099421E62}"/>
              </a:ext>
            </a:extLst>
          </p:cNvPr>
          <p:cNvSpPr/>
          <p:nvPr/>
        </p:nvSpPr>
        <p:spPr bwMode="auto">
          <a:xfrm>
            <a:off x="2477360" y="2604585"/>
            <a:ext cx="57150" cy="3276600"/>
          </a:xfrm>
          <a:prstGeom prst="leftBrace">
            <a:avLst>
              <a:gd name="adj1" fmla="val 358333"/>
              <a:gd name="adj2" fmla="val 50000"/>
            </a:avLst>
          </a:prstGeom>
          <a:noFill/>
          <a:ln w="9525">
            <a:solidFill>
              <a:srgbClr val="CC330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lgn="ctr" eaLnBrk="1" hangingPunct="1">
              <a:spcBef>
                <a:spcPct val="0"/>
              </a:spcBef>
              <a:buClrTx/>
              <a:buSzTx/>
              <a:buFontTx/>
              <a:buNone/>
            </a:pPr>
            <a:endParaRPr kumimoji="1" lang="zh-CN" altLang="en-US" sz="2700">
              <a:solidFill>
                <a:schemeClr val="tx1">
                  <a:lumMod val="95000"/>
                  <a:lumOff val="5000"/>
                </a:schemeClr>
              </a:solidFill>
              <a:latin typeface="楷体" panose="02010609060101010101" pitchFamily="49" charset="-122"/>
              <a:ea typeface="楷体" panose="02010609060101010101" pitchFamily="49" charset="-122"/>
            </a:endParaRPr>
          </a:p>
        </p:txBody>
      </p:sp>
      <p:sp>
        <p:nvSpPr>
          <p:cNvPr id="13" name="AutoShape 11">
            <a:extLst>
              <a:ext uri="{FF2B5EF4-FFF2-40B4-BE49-F238E27FC236}">
                <a16:creationId xmlns:a16="http://schemas.microsoft.com/office/drawing/2014/main" xmlns="" id="{03F0E1B2-79B8-4D0D-90EC-8BDB2100998D}"/>
              </a:ext>
            </a:extLst>
          </p:cNvPr>
          <p:cNvSpPr/>
          <p:nvPr/>
        </p:nvSpPr>
        <p:spPr bwMode="auto">
          <a:xfrm>
            <a:off x="6240925" y="2601411"/>
            <a:ext cx="57150" cy="3124200"/>
          </a:xfrm>
          <a:prstGeom prst="rightBrace">
            <a:avLst>
              <a:gd name="adj1" fmla="val 341667"/>
              <a:gd name="adj2" fmla="val 50000"/>
            </a:avLst>
          </a:prstGeom>
          <a:noFill/>
          <a:ln w="9525">
            <a:solidFill>
              <a:srgbClr val="CC330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chemeClr val="tx1">
                  <a:lumMod val="95000"/>
                  <a:lumOff val="5000"/>
                </a:schemeClr>
              </a:solidFill>
              <a:latin typeface="楷体" panose="02010609060101010101" pitchFamily="49" charset="-122"/>
              <a:ea typeface="楷体" panose="02010609060101010101" pitchFamily="49" charset="-122"/>
            </a:endParaRPr>
          </a:p>
        </p:txBody>
      </p:sp>
      <p:sp>
        <p:nvSpPr>
          <p:cNvPr id="14" name="Text Box 12">
            <a:extLst>
              <a:ext uri="{FF2B5EF4-FFF2-40B4-BE49-F238E27FC236}">
                <a16:creationId xmlns:a16="http://schemas.microsoft.com/office/drawing/2014/main" xmlns="" id="{A2C28919-8F49-4813-AFF8-86430F3614B5}"/>
              </a:ext>
            </a:extLst>
          </p:cNvPr>
          <p:cNvSpPr txBox="1">
            <a:spLocks noChangeArrowheads="1"/>
          </p:cNvSpPr>
          <p:nvPr/>
        </p:nvSpPr>
        <p:spPr bwMode="auto">
          <a:xfrm>
            <a:off x="6412375" y="3363412"/>
            <a:ext cx="914400" cy="9002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rgbClr val="FF0000"/>
                </a:solidFill>
                <a:latin typeface="楷体" panose="02010609060101010101" pitchFamily="49" charset="-122"/>
                <a:ea typeface="楷体" panose="02010609060101010101" pitchFamily="49" charset="-122"/>
              </a:rPr>
              <a:t>表意丰富</a:t>
            </a:r>
          </a:p>
        </p:txBody>
      </p:sp>
    </p:spTree>
    <p:extLst>
      <p:ext uri="{BB962C8B-B14F-4D97-AF65-F5344CB8AC3E}">
        <p14:creationId xmlns:p14="http://schemas.microsoft.com/office/powerpoint/2010/main" val="338794085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6" presetClass="entr" presetSubtype="42"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out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6" presetClass="entr" presetSubtype="42" dur="50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barn(outHorizontal)">
                                      <p:cBhvr>
                                        <p:cTn id="12" dur="500"/>
                                        <p:tgtEl>
                                          <p:spTgt spid="1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9" presetClass="entr" presetSubtype="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dissolve">
                                      <p:cBhvr>
                                        <p:cTn id="17" dur="500"/>
                                        <p:tgtEl>
                                          <p:spTgt spid="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9" presetClass="entr" presetSubtype="0" dur="50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dissolve">
                                      <p:cBhvr>
                                        <p:cTn id="22" dur="500"/>
                                        <p:tgtEl>
                                          <p:spTgt spid="7"/>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9" presetClass="entr" presetSubtype="0" dur="50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dissolve">
                                      <p:cBhvr>
                                        <p:cTn id="27" dur="500"/>
                                        <p:tgtEl>
                                          <p:spTgt spid="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9" presetClass="entr" presetSubtype="0" dur="500" fill="hold" grpId="0" nodeType="clickEffect">
                                  <p:stCondLst>
                                    <p:cond delay="0"/>
                                  </p:stCondLst>
                                  <p:childTnLst>
                                    <p:set>
                                      <p:cBhvr>
                                        <p:cTn id="31" dur="1" fill="hold">
                                          <p:stCondLst>
                                            <p:cond delay="0"/>
                                          </p:stCondLst>
                                        </p:cTn>
                                        <p:tgtEl>
                                          <p:spTgt spid="9"/>
                                        </p:tgtEl>
                                        <p:attrNameLst>
                                          <p:attrName>style.visibility</p:attrName>
                                        </p:attrNameLst>
                                      </p:cBhvr>
                                      <p:to>
                                        <p:strVal val="visible"/>
                                      </p:to>
                                    </p:set>
                                    <p:animEffect transition="in" filter="dissolve">
                                      <p:cBhvr>
                                        <p:cTn id="32" dur="500"/>
                                        <p:tgtEl>
                                          <p:spTgt spid="9"/>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9" presetClass="entr" presetSubtype="0" dur="500" fill="hold" grpId="0" nodeType="click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dissolve">
                                      <p:cBhvr>
                                        <p:cTn id="37" dur="500"/>
                                        <p:tgtEl>
                                          <p:spTgt spid="10"/>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9" presetClass="entr" presetSubtype="0" dur="500" fill="hold" grpId="0" nodeType="clickEffect">
                                  <p:stCondLst>
                                    <p:cond delay="0"/>
                                  </p:stCondLst>
                                  <p:childTnLst>
                                    <p:set>
                                      <p:cBhvr>
                                        <p:cTn id="41" dur="1" fill="hold">
                                          <p:stCondLst>
                                            <p:cond delay="0"/>
                                          </p:stCondLst>
                                        </p:cTn>
                                        <p:tgtEl>
                                          <p:spTgt spid="11"/>
                                        </p:tgtEl>
                                        <p:attrNameLst>
                                          <p:attrName>style.visibility</p:attrName>
                                        </p:attrNameLst>
                                      </p:cBhvr>
                                      <p:to>
                                        <p:strVal val="visible"/>
                                      </p:to>
                                    </p:set>
                                    <p:animEffect transition="in" filter="dissolve">
                                      <p:cBhvr>
                                        <p:cTn id="42" dur="500"/>
                                        <p:tgtEl>
                                          <p:spTgt spid="11"/>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6" presetClass="entr" presetSubtype="42" dur="500" fill="hold" nodeType="click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barn(outHorizontal)">
                                      <p:cBhvr>
                                        <p:cTn id="47" dur="500"/>
                                        <p:tgtEl>
                                          <p:spTgt spid="13"/>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4" presetClass="entr" presetSubtype="16" dur="500" fill="hold" grpId="0" nodeType="clickEffect">
                                  <p:stCondLst>
                                    <p:cond delay="0"/>
                                  </p:stCondLst>
                                  <p:childTnLst>
                                    <p:set>
                                      <p:cBhvr>
                                        <p:cTn id="51" dur="1" fill="hold">
                                          <p:stCondLst>
                                            <p:cond delay="0"/>
                                          </p:stCondLst>
                                        </p:cTn>
                                        <p:tgtEl>
                                          <p:spTgt spid="14"/>
                                        </p:tgtEl>
                                        <p:attrNameLst>
                                          <p:attrName>style.visibility</p:attrName>
                                        </p:attrNameLst>
                                      </p:cBhvr>
                                      <p:to>
                                        <p:strVal val="visible"/>
                                      </p:to>
                                    </p:set>
                                    <p:animEffect transition="in" filter="box(in)">
                                      <p:cBhvr>
                                        <p:cTn id="52"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10" grpId="0"/>
      <p:bldP spid="11" grpId="0"/>
      <p:bldP spid="12" grpId="0"/>
      <p:bldP spid="14" grpId="0"/>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94E7FA8D-760F-4AA9-90D8-2F0A00664FCB}"/>
              </a:ext>
            </a:extLst>
          </p:cNvPr>
          <p:cNvSpPr/>
          <p:nvPr/>
        </p:nvSpPr>
        <p:spPr>
          <a:xfrm>
            <a:off x="628652" y="1439338"/>
            <a:ext cx="3160160" cy="438582"/>
          </a:xfrm>
          <a:prstGeom prst="rect">
            <a:avLst/>
          </a:prstGeom>
        </p:spPr>
        <p:txBody>
          <a:bodyPr wrap="non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rgbClr val="FF0000"/>
                </a:solidFill>
              </a:rPr>
              <a:t>4.</a:t>
            </a:r>
            <a:r>
              <a:rPr lang="zh-CN" altLang="en-US" sz="2400" b="1">
                <a:solidFill>
                  <a:srgbClr val="FF0000"/>
                </a:solidFill>
              </a:rPr>
              <a:t>赏析重点语句的含义</a:t>
            </a:r>
          </a:p>
        </p:txBody>
      </p:sp>
      <p:sp>
        <p:nvSpPr>
          <p:cNvPr id="3" name="矩形 2">
            <a:extLst>
              <a:ext uri="{FF2B5EF4-FFF2-40B4-BE49-F238E27FC236}">
                <a16:creationId xmlns:a16="http://schemas.microsoft.com/office/drawing/2014/main" xmlns="" id="{0348CC07-DC45-4DDD-80D6-BF56317E1FE9}"/>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15" name="Text Box 2">
            <a:extLst>
              <a:ext uri="{FF2B5EF4-FFF2-40B4-BE49-F238E27FC236}">
                <a16:creationId xmlns:a16="http://schemas.microsoft.com/office/drawing/2014/main" xmlns="" id="{1870BA6E-34BD-42E8-8606-F3FE8FDC3541}"/>
              </a:ext>
            </a:extLst>
          </p:cNvPr>
          <p:cNvSpPr txBox="1">
            <a:spLocks noChangeArrowheads="1"/>
          </p:cNvSpPr>
          <p:nvPr/>
        </p:nvSpPr>
        <p:spPr bwMode="auto">
          <a:xfrm>
            <a:off x="741504" y="3041884"/>
            <a:ext cx="7817975" cy="2008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lnSpc>
                <a:spcPct val="150000"/>
              </a:lnSpc>
              <a:spcBef>
                <a:spcPct val="0"/>
              </a:spcBef>
              <a:buClrTx/>
              <a:buSzTx/>
              <a:buNone/>
            </a:pPr>
            <a:r>
              <a:rPr kumimoji="1" lang="zh-CN" altLang="en-US" sz="2100" b="1">
                <a:latin typeface="楷体" panose="02010609060101010101" pitchFamily="49" charset="-122"/>
                <a:ea typeface="楷体" panose="02010609060101010101" pitchFamily="49" charset="-122"/>
              </a:rPr>
              <a:t>     （</a:t>
            </a:r>
            <a:r>
              <a:rPr kumimoji="1" lang="en-US" altLang="zh-CN" sz="2100" b="1">
                <a:latin typeface="楷体" panose="02010609060101010101" pitchFamily="49" charset="-122"/>
                <a:ea typeface="楷体" panose="02010609060101010101" pitchFamily="49" charset="-122"/>
              </a:rPr>
              <a:t>1</a:t>
            </a:r>
            <a:r>
              <a:rPr kumimoji="1" lang="zh-CN" altLang="en-US" sz="2100" b="1">
                <a:latin typeface="楷体" panose="02010609060101010101" pitchFamily="49" charset="-122"/>
                <a:ea typeface="楷体" panose="02010609060101010101" pitchFamily="49" charset="-122"/>
              </a:rPr>
              <a:t>）</a:t>
            </a:r>
            <a:r>
              <a:rPr kumimoji="1" lang="zh-CN" altLang="en-US" sz="2100" b="1">
                <a:solidFill>
                  <a:srgbClr val="FF0000"/>
                </a:solidFill>
                <a:latin typeface="楷体" panose="02010609060101010101" pitchFamily="49" charset="-122"/>
                <a:ea typeface="楷体" panose="02010609060101010101" pitchFamily="49" charset="-122"/>
              </a:rPr>
              <a:t>惨象</a:t>
            </a:r>
            <a:r>
              <a:rPr kumimoji="1" lang="zh-CN" altLang="en-US" sz="2100" b="1">
                <a:latin typeface="楷体" panose="02010609060101010101" pitchFamily="49" charset="-122"/>
                <a:ea typeface="楷体" panose="02010609060101010101" pitchFamily="49" charset="-122"/>
              </a:rPr>
              <a:t>，已使我目不忍视了；</a:t>
            </a:r>
            <a:r>
              <a:rPr kumimoji="1" lang="zh-CN" altLang="en-US" sz="2100" b="1">
                <a:solidFill>
                  <a:srgbClr val="FF0000"/>
                </a:solidFill>
                <a:latin typeface="楷体" panose="02010609060101010101" pitchFamily="49" charset="-122"/>
                <a:ea typeface="楷体" panose="02010609060101010101" pitchFamily="49" charset="-122"/>
              </a:rPr>
              <a:t>流言</a:t>
            </a:r>
            <a:r>
              <a:rPr kumimoji="1" lang="zh-CN" altLang="en-US" sz="2100" b="1">
                <a:latin typeface="楷体" panose="02010609060101010101" pitchFamily="49" charset="-122"/>
                <a:ea typeface="楷体" panose="02010609060101010101" pitchFamily="49" charset="-122"/>
              </a:rPr>
              <a:t>，尤使我耳不忍闻。我还有什么话可说呢？我懂得衰亡民族之所以</a:t>
            </a:r>
            <a:r>
              <a:rPr kumimoji="1" lang="zh-CN" altLang="en-US" sz="2100" b="1">
                <a:solidFill>
                  <a:srgbClr val="FF0000"/>
                </a:solidFill>
                <a:latin typeface="楷体" panose="02010609060101010101" pitchFamily="49" charset="-122"/>
                <a:ea typeface="楷体" panose="02010609060101010101" pitchFamily="49" charset="-122"/>
              </a:rPr>
              <a:t>默无声息的缘由</a:t>
            </a:r>
            <a:r>
              <a:rPr kumimoji="1" lang="zh-CN" altLang="en-US" sz="2100" b="1">
                <a:latin typeface="楷体" panose="02010609060101010101" pitchFamily="49" charset="-122"/>
                <a:ea typeface="楷体" panose="02010609060101010101" pitchFamily="49" charset="-122"/>
              </a:rPr>
              <a:t>了。</a:t>
            </a:r>
            <a:r>
              <a:rPr kumimoji="1" lang="zh-CN" altLang="en-US" sz="2100" b="1">
                <a:solidFill>
                  <a:srgbClr val="FF0000"/>
                </a:solidFill>
                <a:latin typeface="楷体" panose="02010609060101010101" pitchFamily="49" charset="-122"/>
                <a:ea typeface="楷体" panose="02010609060101010101" pitchFamily="49" charset="-122"/>
              </a:rPr>
              <a:t>沉默呵，沉默呵！不在沉默中爆发，就在沉默中灭亡。</a:t>
            </a:r>
          </a:p>
          <a:p>
            <a:pPr>
              <a:lnSpc>
                <a:spcPct val="150000"/>
              </a:lnSpc>
              <a:spcBef>
                <a:spcPct val="0"/>
              </a:spcBef>
              <a:buClrTx/>
              <a:buSzTx/>
              <a:buNone/>
            </a:pPr>
            <a:endParaRPr kumimoji="1" lang="zh-CN" altLang="en-US" sz="2100" b="1">
              <a:latin typeface="楷体" panose="02010609060101010101" pitchFamily="49" charset="-122"/>
              <a:ea typeface="楷体" panose="02010609060101010101" pitchFamily="49" charset="-122"/>
            </a:endParaRPr>
          </a:p>
        </p:txBody>
      </p:sp>
      <p:sp>
        <p:nvSpPr>
          <p:cNvPr id="4" name="对话气泡: 圆角矩形 3">
            <a:extLst>
              <a:ext uri="{FF2B5EF4-FFF2-40B4-BE49-F238E27FC236}">
                <a16:creationId xmlns:a16="http://schemas.microsoft.com/office/drawing/2014/main" xmlns="" id="{1877DDF6-C3E3-4404-9783-BDD56B03D447}"/>
              </a:ext>
            </a:extLst>
          </p:cNvPr>
          <p:cNvSpPr/>
          <p:nvPr/>
        </p:nvSpPr>
        <p:spPr>
          <a:xfrm>
            <a:off x="741504" y="2142225"/>
            <a:ext cx="1970590" cy="781545"/>
          </a:xfrm>
          <a:prstGeom prst="wedgeRoundRectCallout">
            <a:avLst>
              <a:gd name="adj1" fmla="val 9554"/>
              <a:gd name="adj2" fmla="val 80314"/>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“惨象”指反动军阀的血腥镇压。</a:t>
            </a:r>
            <a:endParaRPr lang="zh-CN" altLang="en-US"/>
          </a:p>
        </p:txBody>
      </p:sp>
      <p:sp>
        <p:nvSpPr>
          <p:cNvPr id="16" name="对话气泡: 圆角矩形 15">
            <a:extLst>
              <a:ext uri="{FF2B5EF4-FFF2-40B4-BE49-F238E27FC236}">
                <a16:creationId xmlns:a16="http://schemas.microsoft.com/office/drawing/2014/main" xmlns="" id="{03CE1115-95A3-4AAA-859F-F0BA8A40E7A5}"/>
              </a:ext>
            </a:extLst>
          </p:cNvPr>
          <p:cNvSpPr/>
          <p:nvPr/>
        </p:nvSpPr>
        <p:spPr>
          <a:xfrm>
            <a:off x="3806444" y="2142225"/>
            <a:ext cx="1948164" cy="781545"/>
          </a:xfrm>
          <a:prstGeom prst="wedgeRoundRectCallout">
            <a:avLst>
              <a:gd name="adj1" fmla="val 9554"/>
              <a:gd name="adj2" fmla="val 80314"/>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“流言”指走狗文人的无耻诬蔑。</a:t>
            </a:r>
            <a:endParaRPr lang="zh-CN" altLang="en-US"/>
          </a:p>
        </p:txBody>
      </p:sp>
      <p:sp>
        <p:nvSpPr>
          <p:cNvPr id="18" name="对话气泡: 圆角矩形 17">
            <a:extLst>
              <a:ext uri="{FF2B5EF4-FFF2-40B4-BE49-F238E27FC236}">
                <a16:creationId xmlns:a16="http://schemas.microsoft.com/office/drawing/2014/main" xmlns="" id="{6E698C20-7B6F-4E88-8C68-E0AD76EF20B8}"/>
              </a:ext>
            </a:extLst>
          </p:cNvPr>
          <p:cNvSpPr/>
          <p:nvPr/>
        </p:nvSpPr>
        <p:spPr>
          <a:xfrm>
            <a:off x="1872026" y="5305685"/>
            <a:ext cx="3353945" cy="781545"/>
          </a:xfrm>
          <a:prstGeom prst="wedgeRoundRectCallout">
            <a:avLst>
              <a:gd name="adj1" fmla="val 5098"/>
              <a:gd name="adj2" fmla="val -94444"/>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b="1"/>
              <a:t>1</a:t>
            </a:r>
            <a:r>
              <a:rPr lang="zh-CN" altLang="en-US" b="1"/>
              <a:t>、对反动派的警告</a:t>
            </a:r>
          </a:p>
          <a:p>
            <a:pPr algn="ctr"/>
            <a:r>
              <a:rPr lang="en-US" altLang="zh-CN" b="1"/>
              <a:t>2</a:t>
            </a:r>
            <a:r>
              <a:rPr lang="zh-CN" altLang="en-US" b="1"/>
              <a:t>、对“后死者”的呼唤、激励</a:t>
            </a:r>
          </a:p>
        </p:txBody>
      </p:sp>
    </p:spTree>
    <p:extLst>
      <p:ext uri="{BB962C8B-B14F-4D97-AF65-F5344CB8AC3E}">
        <p14:creationId xmlns:p14="http://schemas.microsoft.com/office/powerpoint/2010/main" val="321704219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1" dur="50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slide(fromTop)">
                                      <p:cBhvr>
                                        <p:cTn id="7" dur="500"/>
                                        <p:tgtEl>
                                          <p:spTgt spid="1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42" presetClass="entr" presetSubtype="0" dur="1000"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Effect transition="in" filter="fade">
                                      <p:cBhvr>
                                        <p:cTn id="19" dur="1000"/>
                                        <p:tgtEl>
                                          <p:spTgt spid="16"/>
                                        </p:tgtEl>
                                      </p:cBhvr>
                                    </p:animEffect>
                                    <p:anim calcmode="lin" valueType="num">
                                      <p:cBhvr>
                                        <p:cTn id="20" dur="1000" fill="hold"/>
                                        <p:tgtEl>
                                          <p:spTgt spid="16"/>
                                        </p:tgtEl>
                                        <p:attrNameLst>
                                          <p:attrName>ppt_x</p:attrName>
                                        </p:attrNameLst>
                                      </p:cBhvr>
                                      <p:tavLst>
                                        <p:tav tm="0">
                                          <p:val>
                                            <p:strVal val="#ppt_x"/>
                                          </p:val>
                                        </p:tav>
                                        <p:tav tm="100000">
                                          <p:val>
                                            <p:strVal val="#ppt_x"/>
                                          </p:val>
                                        </p:tav>
                                      </p:tavLst>
                                    </p:anim>
                                    <p:anim calcmode="lin" valueType="num">
                                      <p:cBhvr>
                                        <p:cTn id="21"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p:stCondLst>
                              <p:cond delay="0"/>
                            </p:stCondLst>
                            <p:childTnLst>
                              <p:par>
                                <p:cTn id="24" presetID="42" presetClass="entr" presetSubtype="0" dur="1000" fill="hold" grpId="0" nodeType="clickEffect">
                                  <p:stCondLst>
                                    <p:cond delay="0"/>
                                  </p:stCondLst>
                                  <p:childTnLst>
                                    <p:set>
                                      <p:cBhvr>
                                        <p:cTn id="25" dur="1" fill="hold">
                                          <p:stCondLst>
                                            <p:cond delay="0"/>
                                          </p:stCondLst>
                                        </p:cTn>
                                        <p:tgtEl>
                                          <p:spTgt spid="18"/>
                                        </p:tgtEl>
                                        <p:attrNameLst>
                                          <p:attrName>style.visibility</p:attrName>
                                        </p:attrNameLst>
                                      </p:cBhvr>
                                      <p:to>
                                        <p:strVal val="visible"/>
                                      </p:to>
                                    </p:set>
                                    <p:animEffect transition="in" filter="fade">
                                      <p:cBhvr>
                                        <p:cTn id="26" dur="1000"/>
                                        <p:tgtEl>
                                          <p:spTgt spid="18"/>
                                        </p:tgtEl>
                                      </p:cBhvr>
                                    </p:animEffect>
                                    <p:anim calcmode="lin" valueType="num">
                                      <p:cBhvr>
                                        <p:cTn id="27" dur="1000" fill="hold"/>
                                        <p:tgtEl>
                                          <p:spTgt spid="18"/>
                                        </p:tgtEl>
                                        <p:attrNameLst>
                                          <p:attrName>ppt_x</p:attrName>
                                        </p:attrNameLst>
                                      </p:cBhvr>
                                      <p:tavLst>
                                        <p:tav tm="0">
                                          <p:val>
                                            <p:strVal val="#ppt_x"/>
                                          </p:val>
                                        </p:tav>
                                        <p:tav tm="100000">
                                          <p:val>
                                            <p:strVal val="#ppt_x"/>
                                          </p:val>
                                        </p:tav>
                                      </p:tavLst>
                                    </p:anim>
                                    <p:anim calcmode="lin" valueType="num">
                                      <p:cBhvr>
                                        <p:cTn id="28"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4" grpId="0"/>
      <p:bldP spid="16" grpId="0"/>
      <p:bldP spid="1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94E7FA8D-760F-4AA9-90D8-2F0A00664FCB}"/>
              </a:ext>
            </a:extLst>
          </p:cNvPr>
          <p:cNvSpPr/>
          <p:nvPr/>
        </p:nvSpPr>
        <p:spPr>
          <a:xfrm>
            <a:off x="628652" y="1439338"/>
            <a:ext cx="3160160" cy="438582"/>
          </a:xfrm>
          <a:prstGeom prst="rect">
            <a:avLst/>
          </a:prstGeom>
        </p:spPr>
        <p:txBody>
          <a:bodyPr wrap="non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rgbClr val="FF0000"/>
                </a:solidFill>
              </a:rPr>
              <a:t>4.</a:t>
            </a:r>
            <a:r>
              <a:rPr lang="zh-CN" altLang="en-US" sz="2400" b="1">
                <a:solidFill>
                  <a:srgbClr val="FF0000"/>
                </a:solidFill>
              </a:rPr>
              <a:t>赏析重点语句的含义</a:t>
            </a:r>
          </a:p>
        </p:txBody>
      </p:sp>
      <p:sp>
        <p:nvSpPr>
          <p:cNvPr id="3" name="矩形 2">
            <a:extLst>
              <a:ext uri="{FF2B5EF4-FFF2-40B4-BE49-F238E27FC236}">
                <a16:creationId xmlns:a16="http://schemas.microsoft.com/office/drawing/2014/main" xmlns="" id="{0348CC07-DC45-4DDD-80D6-BF56317E1FE9}"/>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7" name="Text Box 2">
            <a:extLst>
              <a:ext uri="{FF2B5EF4-FFF2-40B4-BE49-F238E27FC236}">
                <a16:creationId xmlns:a16="http://schemas.microsoft.com/office/drawing/2014/main" xmlns="" id="{7F226FEA-DFE0-4079-823B-E6D00736C9C9}"/>
              </a:ext>
            </a:extLst>
          </p:cNvPr>
          <p:cNvSpPr txBox="1">
            <a:spLocks noChangeArrowheads="1"/>
          </p:cNvSpPr>
          <p:nvPr/>
        </p:nvSpPr>
        <p:spPr bwMode="auto">
          <a:xfrm>
            <a:off x="1473752" y="2557511"/>
            <a:ext cx="21145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latin typeface="楷体" panose="02010609060101010101" pitchFamily="49" charset="-122"/>
                <a:ea typeface="楷体" panose="02010609060101010101" pitchFamily="49" charset="-122"/>
              </a:rPr>
              <a:t>无话可说？</a:t>
            </a:r>
          </a:p>
        </p:txBody>
      </p:sp>
      <p:sp>
        <p:nvSpPr>
          <p:cNvPr id="8" name="Text Box 3">
            <a:extLst>
              <a:ext uri="{FF2B5EF4-FFF2-40B4-BE49-F238E27FC236}">
                <a16:creationId xmlns:a16="http://schemas.microsoft.com/office/drawing/2014/main" xmlns="" id="{071813A6-37DB-4582-BC0C-86D0174A561F}"/>
              </a:ext>
            </a:extLst>
          </p:cNvPr>
          <p:cNvSpPr txBox="1">
            <a:spLocks noChangeArrowheads="1"/>
          </p:cNvSpPr>
          <p:nvPr/>
        </p:nvSpPr>
        <p:spPr bwMode="auto">
          <a:xfrm>
            <a:off x="1473752" y="3852911"/>
            <a:ext cx="30289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latin typeface="楷体" panose="02010609060101010101" pitchFamily="49" charset="-122"/>
                <a:ea typeface="楷体" panose="02010609060101010101" pitchFamily="49" charset="-122"/>
              </a:rPr>
              <a:t>默无声息的缘由？</a:t>
            </a:r>
          </a:p>
        </p:txBody>
      </p:sp>
      <p:sp>
        <p:nvSpPr>
          <p:cNvPr id="9" name="Text Box 4">
            <a:extLst>
              <a:ext uri="{FF2B5EF4-FFF2-40B4-BE49-F238E27FC236}">
                <a16:creationId xmlns:a16="http://schemas.microsoft.com/office/drawing/2014/main" xmlns="" id="{6AC508D7-A614-40F1-B668-8A105699F3F5}"/>
              </a:ext>
            </a:extLst>
          </p:cNvPr>
          <p:cNvSpPr txBox="1">
            <a:spLocks noChangeArrowheads="1"/>
          </p:cNvSpPr>
          <p:nvPr/>
        </p:nvSpPr>
        <p:spPr bwMode="auto">
          <a:xfrm>
            <a:off x="1473753" y="5224511"/>
            <a:ext cx="3324225"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latin typeface="楷体" panose="02010609060101010101" pitchFamily="49" charset="-122"/>
                <a:ea typeface="楷体" panose="02010609060101010101" pitchFamily="49" charset="-122"/>
              </a:rPr>
              <a:t>沉默：爆发，灭亡？</a:t>
            </a:r>
          </a:p>
        </p:txBody>
      </p:sp>
      <p:sp>
        <p:nvSpPr>
          <p:cNvPr id="10" name="AutoShape 5">
            <a:extLst>
              <a:ext uri="{FF2B5EF4-FFF2-40B4-BE49-F238E27FC236}">
                <a16:creationId xmlns:a16="http://schemas.microsoft.com/office/drawing/2014/main" xmlns="" id="{6981F418-FD3A-4278-9A17-9FD497098F8D}"/>
              </a:ext>
            </a:extLst>
          </p:cNvPr>
          <p:cNvSpPr/>
          <p:nvPr/>
        </p:nvSpPr>
        <p:spPr bwMode="auto">
          <a:xfrm>
            <a:off x="1302302" y="2709911"/>
            <a:ext cx="171450" cy="3124200"/>
          </a:xfrm>
          <a:prstGeom prst="leftBrace">
            <a:avLst>
              <a:gd name="adj1" fmla="val 113889"/>
              <a:gd name="adj2" fmla="val 50000"/>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2100">
              <a:solidFill>
                <a:srgbClr val="FF0000"/>
              </a:solidFill>
              <a:latin typeface="楷体" panose="02010609060101010101" pitchFamily="49" charset="-122"/>
              <a:ea typeface="楷体" panose="02010609060101010101" pitchFamily="49" charset="-122"/>
            </a:endParaRPr>
          </a:p>
        </p:txBody>
      </p:sp>
      <p:sp>
        <p:nvSpPr>
          <p:cNvPr id="11" name="Text Box 6">
            <a:extLst>
              <a:ext uri="{FF2B5EF4-FFF2-40B4-BE49-F238E27FC236}">
                <a16:creationId xmlns:a16="http://schemas.microsoft.com/office/drawing/2014/main" xmlns="" id="{0F30BA2F-D6CB-4740-80B3-472F4DFC1FB4}"/>
              </a:ext>
            </a:extLst>
          </p:cNvPr>
          <p:cNvSpPr txBox="1">
            <a:spLocks noChangeArrowheads="1"/>
          </p:cNvSpPr>
          <p:nvPr/>
        </p:nvSpPr>
        <p:spPr bwMode="auto">
          <a:xfrm>
            <a:off x="4959902" y="2024111"/>
            <a:ext cx="228600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solidFill>
                  <a:srgbClr val="0000FF"/>
                </a:solidFill>
                <a:latin typeface="楷体" panose="02010609060101010101" pitchFamily="49" charset="-122"/>
                <a:ea typeface="楷体" panose="02010609060101010101" pitchFamily="49" charset="-122"/>
              </a:rPr>
              <a:t>反动政府：残忍</a:t>
            </a:r>
          </a:p>
        </p:txBody>
      </p:sp>
      <p:sp>
        <p:nvSpPr>
          <p:cNvPr id="12" name="Text Box 7">
            <a:extLst>
              <a:ext uri="{FF2B5EF4-FFF2-40B4-BE49-F238E27FC236}">
                <a16:creationId xmlns:a16="http://schemas.microsoft.com/office/drawing/2014/main" xmlns="" id="{C0283771-E4A8-4DF0-937A-CBEB1C41C753}"/>
              </a:ext>
            </a:extLst>
          </p:cNvPr>
          <p:cNvSpPr txBox="1">
            <a:spLocks noChangeArrowheads="1"/>
          </p:cNvSpPr>
          <p:nvPr/>
        </p:nvSpPr>
        <p:spPr bwMode="auto">
          <a:xfrm>
            <a:off x="4902752" y="2862311"/>
            <a:ext cx="23431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solidFill>
                  <a:srgbClr val="0000FF"/>
                </a:solidFill>
                <a:latin typeface="楷体" panose="02010609060101010101" pitchFamily="49" charset="-122"/>
                <a:ea typeface="楷体" panose="02010609060101010101" pitchFamily="49" charset="-122"/>
              </a:rPr>
              <a:t>走狗文人：无耻</a:t>
            </a:r>
          </a:p>
        </p:txBody>
      </p:sp>
      <p:sp>
        <p:nvSpPr>
          <p:cNvPr id="13" name="Line 8">
            <a:extLst>
              <a:ext uri="{FF2B5EF4-FFF2-40B4-BE49-F238E27FC236}">
                <a16:creationId xmlns:a16="http://schemas.microsoft.com/office/drawing/2014/main" xmlns="" id="{36AD3112-3DF9-4559-B8C6-57BB098A6E96}"/>
              </a:ext>
            </a:extLst>
          </p:cNvPr>
          <p:cNvSpPr>
            <a:spLocks noChangeShapeType="1"/>
          </p:cNvSpPr>
          <p:nvPr/>
        </p:nvSpPr>
        <p:spPr bwMode="auto">
          <a:xfrm flipH="1">
            <a:off x="4674152" y="2328911"/>
            <a:ext cx="285750" cy="381000"/>
          </a:xfrm>
          <a:prstGeom prst="line">
            <a:avLst/>
          </a:prstGeom>
          <a:noFill/>
          <a:ln w="9525">
            <a:solidFill>
              <a:schemeClr val="tx1"/>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100">
              <a:latin typeface="楷体" panose="02010609060101010101" pitchFamily="49" charset="-122"/>
              <a:ea typeface="楷体" panose="02010609060101010101" pitchFamily="49" charset="-122"/>
            </a:endParaRPr>
          </a:p>
        </p:txBody>
      </p:sp>
      <p:sp>
        <p:nvSpPr>
          <p:cNvPr id="14" name="Line 9">
            <a:extLst>
              <a:ext uri="{FF2B5EF4-FFF2-40B4-BE49-F238E27FC236}">
                <a16:creationId xmlns:a16="http://schemas.microsoft.com/office/drawing/2014/main" xmlns="" id="{5FF1613B-DCBC-41BA-8413-0D1C3FAD55F9}"/>
              </a:ext>
            </a:extLst>
          </p:cNvPr>
          <p:cNvSpPr>
            <a:spLocks noChangeShapeType="1"/>
          </p:cNvSpPr>
          <p:nvPr/>
        </p:nvSpPr>
        <p:spPr bwMode="auto">
          <a:xfrm flipH="1" flipV="1">
            <a:off x="4705109" y="2967087"/>
            <a:ext cx="228600" cy="304800"/>
          </a:xfrm>
          <a:prstGeom prst="line">
            <a:avLst/>
          </a:prstGeom>
          <a:noFill/>
          <a:ln w="9525">
            <a:solidFill>
              <a:schemeClr val="tx1"/>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100">
              <a:latin typeface="楷体" panose="02010609060101010101" pitchFamily="49" charset="-122"/>
              <a:ea typeface="楷体" panose="02010609060101010101" pitchFamily="49" charset="-122"/>
            </a:endParaRPr>
          </a:p>
        </p:txBody>
      </p:sp>
      <p:sp>
        <p:nvSpPr>
          <p:cNvPr id="17" name="Text Box 10">
            <a:extLst>
              <a:ext uri="{FF2B5EF4-FFF2-40B4-BE49-F238E27FC236}">
                <a16:creationId xmlns:a16="http://schemas.microsoft.com/office/drawing/2014/main" xmlns="" id="{EEAA47DC-D36B-4340-8016-672F2A6E8975}"/>
              </a:ext>
            </a:extLst>
          </p:cNvPr>
          <p:cNvSpPr txBox="1">
            <a:spLocks noChangeArrowheads="1"/>
          </p:cNvSpPr>
          <p:nvPr/>
        </p:nvSpPr>
        <p:spPr bwMode="auto">
          <a:xfrm>
            <a:off x="3460906" y="2584827"/>
            <a:ext cx="137160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solidFill>
                  <a:srgbClr val="FF0000"/>
                </a:solidFill>
                <a:latin typeface="楷体" panose="02010609060101010101" pitchFamily="49" charset="-122"/>
                <a:ea typeface="楷体" panose="02010609060101010101" pitchFamily="49" charset="-122"/>
              </a:rPr>
              <a:t>白色恐怖</a:t>
            </a:r>
          </a:p>
        </p:txBody>
      </p:sp>
      <p:sp>
        <p:nvSpPr>
          <p:cNvPr id="18" name="Line 11">
            <a:extLst>
              <a:ext uri="{FF2B5EF4-FFF2-40B4-BE49-F238E27FC236}">
                <a16:creationId xmlns:a16="http://schemas.microsoft.com/office/drawing/2014/main" xmlns="" id="{DD07E76F-222F-43FF-B9DE-45B4700935FF}"/>
              </a:ext>
            </a:extLst>
          </p:cNvPr>
          <p:cNvSpPr>
            <a:spLocks noChangeShapeType="1"/>
          </p:cNvSpPr>
          <p:nvPr/>
        </p:nvSpPr>
        <p:spPr bwMode="auto">
          <a:xfrm flipH="1">
            <a:off x="3027080" y="2862311"/>
            <a:ext cx="514350" cy="0"/>
          </a:xfrm>
          <a:prstGeom prst="line">
            <a:avLst/>
          </a:prstGeom>
          <a:noFill/>
          <a:ln w="9525">
            <a:solidFill>
              <a:schemeClr val="tx1"/>
            </a:solidFill>
            <a:miter lim="800000"/>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100">
              <a:latin typeface="楷体" panose="02010609060101010101" pitchFamily="49" charset="-122"/>
              <a:ea typeface="楷体" panose="02010609060101010101" pitchFamily="49" charset="-122"/>
            </a:endParaRPr>
          </a:p>
        </p:txBody>
      </p:sp>
      <p:sp>
        <p:nvSpPr>
          <p:cNvPr id="19" name="Text Box 12">
            <a:extLst>
              <a:ext uri="{FF2B5EF4-FFF2-40B4-BE49-F238E27FC236}">
                <a16:creationId xmlns:a16="http://schemas.microsoft.com/office/drawing/2014/main" xmlns="" id="{60A56C2E-796E-4888-AEDC-86F11E9BBA13}"/>
              </a:ext>
            </a:extLst>
          </p:cNvPr>
          <p:cNvSpPr txBox="1">
            <a:spLocks noChangeArrowheads="1"/>
          </p:cNvSpPr>
          <p:nvPr/>
        </p:nvSpPr>
        <p:spPr bwMode="auto">
          <a:xfrm>
            <a:off x="4871797" y="3588878"/>
            <a:ext cx="678656" cy="877163"/>
          </a:xfrm>
          <a:prstGeom prst="rect">
            <a:avLst/>
          </a:prstGeom>
          <a:noFill/>
          <a:ln w="9525">
            <a:solidFill>
              <a:srgbClr val="00000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solidFill>
                  <a:srgbClr val="FF0000"/>
                </a:solidFill>
                <a:latin typeface="楷体" panose="02010609060101010101" pitchFamily="49" charset="-122"/>
                <a:ea typeface="楷体" panose="02010609060101010101" pitchFamily="49" charset="-122"/>
              </a:rPr>
              <a:t>武力</a:t>
            </a:r>
          </a:p>
          <a:p>
            <a:pPr eaLnBrk="1" hangingPunct="1">
              <a:spcBef>
                <a:spcPct val="50000"/>
              </a:spcBef>
              <a:buClrTx/>
              <a:buSzTx/>
              <a:buFontTx/>
              <a:buNone/>
            </a:pPr>
            <a:r>
              <a:rPr kumimoji="1" lang="zh-CN" altLang="en-US" sz="2100" b="1">
                <a:solidFill>
                  <a:srgbClr val="FF0000"/>
                </a:solidFill>
                <a:latin typeface="楷体" panose="02010609060101010101" pitchFamily="49" charset="-122"/>
                <a:ea typeface="楷体" panose="02010609060101010101" pitchFamily="49" charset="-122"/>
              </a:rPr>
              <a:t>镇压</a:t>
            </a:r>
          </a:p>
        </p:txBody>
      </p:sp>
      <p:sp>
        <p:nvSpPr>
          <p:cNvPr id="20" name="Text Box 13">
            <a:extLst>
              <a:ext uri="{FF2B5EF4-FFF2-40B4-BE49-F238E27FC236}">
                <a16:creationId xmlns:a16="http://schemas.microsoft.com/office/drawing/2014/main" xmlns="" id="{DBE3DF84-936D-41C6-AF5E-04A8E89BFCC6}"/>
              </a:ext>
            </a:extLst>
          </p:cNvPr>
          <p:cNvSpPr txBox="1">
            <a:spLocks noChangeArrowheads="1"/>
          </p:cNvSpPr>
          <p:nvPr/>
        </p:nvSpPr>
        <p:spPr bwMode="auto">
          <a:xfrm>
            <a:off x="5758683" y="3922762"/>
            <a:ext cx="45720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a:latin typeface="楷体" panose="02010609060101010101" pitchFamily="49" charset="-122"/>
                <a:ea typeface="楷体" panose="02010609060101010101" pitchFamily="49" charset="-122"/>
              </a:rPr>
              <a:t>＋</a:t>
            </a:r>
          </a:p>
        </p:txBody>
      </p:sp>
      <p:sp>
        <p:nvSpPr>
          <p:cNvPr id="21" name="Text Box 14">
            <a:extLst>
              <a:ext uri="{FF2B5EF4-FFF2-40B4-BE49-F238E27FC236}">
                <a16:creationId xmlns:a16="http://schemas.microsoft.com/office/drawing/2014/main" xmlns="" id="{D1C8D851-3B84-4EB1-A672-24FD2CB36860}"/>
              </a:ext>
            </a:extLst>
          </p:cNvPr>
          <p:cNvSpPr txBox="1">
            <a:spLocks noChangeArrowheads="1"/>
          </p:cNvSpPr>
          <p:nvPr/>
        </p:nvSpPr>
        <p:spPr bwMode="auto">
          <a:xfrm>
            <a:off x="6411515" y="3610314"/>
            <a:ext cx="678656" cy="877163"/>
          </a:xfrm>
          <a:prstGeom prst="rect">
            <a:avLst/>
          </a:prstGeom>
          <a:noFill/>
          <a:ln w="9525">
            <a:solidFill>
              <a:srgbClr val="000000"/>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solidFill>
                  <a:srgbClr val="FF0000"/>
                </a:solidFill>
                <a:latin typeface="楷体" panose="02010609060101010101" pitchFamily="49" charset="-122"/>
                <a:ea typeface="楷体" panose="02010609060101010101" pitchFamily="49" charset="-122"/>
              </a:rPr>
              <a:t>思想</a:t>
            </a:r>
          </a:p>
          <a:p>
            <a:pPr eaLnBrk="1" hangingPunct="1">
              <a:spcBef>
                <a:spcPct val="50000"/>
              </a:spcBef>
              <a:buClrTx/>
              <a:buSzTx/>
              <a:buFontTx/>
              <a:buNone/>
            </a:pPr>
            <a:r>
              <a:rPr kumimoji="1" lang="zh-CN" altLang="en-US" sz="2100" b="1">
                <a:solidFill>
                  <a:srgbClr val="FF0000"/>
                </a:solidFill>
                <a:latin typeface="楷体" panose="02010609060101010101" pitchFamily="49" charset="-122"/>
                <a:ea typeface="楷体" panose="02010609060101010101" pitchFamily="49" charset="-122"/>
              </a:rPr>
              <a:t>控制</a:t>
            </a:r>
          </a:p>
        </p:txBody>
      </p:sp>
      <p:sp>
        <p:nvSpPr>
          <p:cNvPr id="22" name="Line 15">
            <a:extLst>
              <a:ext uri="{FF2B5EF4-FFF2-40B4-BE49-F238E27FC236}">
                <a16:creationId xmlns:a16="http://schemas.microsoft.com/office/drawing/2014/main" xmlns="" id="{DF184C6E-A877-4D09-98B6-E1E8FF1195F0}"/>
              </a:ext>
            </a:extLst>
          </p:cNvPr>
          <p:cNvSpPr>
            <a:spLocks noChangeShapeType="1"/>
          </p:cNvSpPr>
          <p:nvPr/>
        </p:nvSpPr>
        <p:spPr bwMode="auto">
          <a:xfrm flipH="1">
            <a:off x="4216952" y="4195088"/>
            <a:ext cx="571500" cy="0"/>
          </a:xfrm>
          <a:prstGeom prst="line">
            <a:avLst/>
          </a:prstGeom>
          <a:noFill/>
          <a:ln w="9525">
            <a:solidFill>
              <a:schemeClr val="tx1"/>
            </a:solidFill>
            <a:miter lim="800000"/>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100">
              <a:latin typeface="楷体" panose="02010609060101010101" pitchFamily="49" charset="-122"/>
              <a:ea typeface="楷体" panose="02010609060101010101" pitchFamily="49" charset="-122"/>
            </a:endParaRPr>
          </a:p>
        </p:txBody>
      </p:sp>
      <p:sp>
        <p:nvSpPr>
          <p:cNvPr id="23" name="Text Box 16">
            <a:extLst>
              <a:ext uri="{FF2B5EF4-FFF2-40B4-BE49-F238E27FC236}">
                <a16:creationId xmlns:a16="http://schemas.microsoft.com/office/drawing/2014/main" xmlns="" id="{8CFD5E0D-6139-4822-911E-6243B2610FFB}"/>
              </a:ext>
            </a:extLst>
          </p:cNvPr>
          <p:cNvSpPr txBox="1">
            <a:spLocks noChangeArrowheads="1"/>
          </p:cNvSpPr>
          <p:nvPr/>
        </p:nvSpPr>
        <p:spPr bwMode="auto">
          <a:xfrm>
            <a:off x="5448059" y="5300711"/>
            <a:ext cx="9715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endParaRPr kumimoji="1" lang="zh-CN" altLang="en-US" sz="2100">
              <a:latin typeface="楷体" panose="02010609060101010101" pitchFamily="49" charset="-122"/>
              <a:ea typeface="楷体" panose="02010609060101010101" pitchFamily="49" charset="-122"/>
            </a:endParaRPr>
          </a:p>
        </p:txBody>
      </p:sp>
      <p:sp>
        <p:nvSpPr>
          <p:cNvPr id="24" name="Text Box 17">
            <a:extLst>
              <a:ext uri="{FF2B5EF4-FFF2-40B4-BE49-F238E27FC236}">
                <a16:creationId xmlns:a16="http://schemas.microsoft.com/office/drawing/2014/main" xmlns="" id="{49445795-28AB-4BEF-975E-AE96A06997CA}"/>
              </a:ext>
            </a:extLst>
          </p:cNvPr>
          <p:cNvSpPr txBox="1">
            <a:spLocks noChangeArrowheads="1"/>
          </p:cNvSpPr>
          <p:nvPr/>
        </p:nvSpPr>
        <p:spPr bwMode="auto">
          <a:xfrm>
            <a:off x="4636052" y="4983212"/>
            <a:ext cx="914400" cy="7155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solidFill>
                  <a:srgbClr val="FF0000"/>
                </a:solidFill>
                <a:latin typeface="楷体" panose="02010609060101010101" pitchFamily="49" charset="-122"/>
                <a:ea typeface="楷体" panose="02010609060101010101" pitchFamily="49" charset="-122"/>
              </a:rPr>
              <a:t>物极必反</a:t>
            </a:r>
          </a:p>
        </p:txBody>
      </p:sp>
      <p:sp>
        <p:nvSpPr>
          <p:cNvPr id="25" name="Text Box 18">
            <a:extLst>
              <a:ext uri="{FF2B5EF4-FFF2-40B4-BE49-F238E27FC236}">
                <a16:creationId xmlns:a16="http://schemas.microsoft.com/office/drawing/2014/main" xmlns="" id="{EDE1749F-0FA9-4633-9D97-9569C1856F14}"/>
              </a:ext>
            </a:extLst>
          </p:cNvPr>
          <p:cNvSpPr txBox="1">
            <a:spLocks noChangeArrowheads="1"/>
          </p:cNvSpPr>
          <p:nvPr/>
        </p:nvSpPr>
        <p:spPr bwMode="auto">
          <a:xfrm>
            <a:off x="5702852" y="4843511"/>
            <a:ext cx="171450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66FF"/>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solidFill>
                  <a:srgbClr val="0000FF"/>
                </a:solidFill>
                <a:latin typeface="楷体" panose="02010609060101010101" pitchFamily="49" charset="-122"/>
                <a:ea typeface="楷体" panose="02010609060101010101" pitchFamily="49" charset="-122"/>
              </a:rPr>
              <a:t>警告反动派</a:t>
            </a:r>
          </a:p>
        </p:txBody>
      </p:sp>
      <p:sp>
        <p:nvSpPr>
          <p:cNvPr id="26" name="Text Box 19">
            <a:extLst>
              <a:ext uri="{FF2B5EF4-FFF2-40B4-BE49-F238E27FC236}">
                <a16:creationId xmlns:a16="http://schemas.microsoft.com/office/drawing/2014/main" xmlns="" id="{3EF55B3D-E7A3-4DD6-B525-0711C4D85BF0}"/>
              </a:ext>
            </a:extLst>
          </p:cNvPr>
          <p:cNvSpPr txBox="1">
            <a:spLocks noChangeArrowheads="1"/>
          </p:cNvSpPr>
          <p:nvPr/>
        </p:nvSpPr>
        <p:spPr bwMode="auto">
          <a:xfrm>
            <a:off x="5742143" y="5681711"/>
            <a:ext cx="17716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solidFill>
                  <a:srgbClr val="0000FF"/>
                </a:solidFill>
                <a:latin typeface="楷体" panose="02010609060101010101" pitchFamily="49" charset="-122"/>
                <a:ea typeface="楷体" panose="02010609060101010101" pitchFamily="49" charset="-122"/>
              </a:rPr>
              <a:t>呼唤后死者</a:t>
            </a:r>
          </a:p>
        </p:txBody>
      </p:sp>
      <p:sp>
        <p:nvSpPr>
          <p:cNvPr id="27" name="Line 20">
            <a:extLst>
              <a:ext uri="{FF2B5EF4-FFF2-40B4-BE49-F238E27FC236}">
                <a16:creationId xmlns:a16="http://schemas.microsoft.com/office/drawing/2014/main" xmlns="" id="{196291D9-63F0-4A57-BE09-202ECDEF96A0}"/>
              </a:ext>
            </a:extLst>
          </p:cNvPr>
          <p:cNvSpPr>
            <a:spLocks noChangeShapeType="1"/>
          </p:cNvSpPr>
          <p:nvPr/>
        </p:nvSpPr>
        <p:spPr bwMode="auto">
          <a:xfrm flipH="1">
            <a:off x="5474252" y="5148311"/>
            <a:ext cx="228600" cy="304800"/>
          </a:xfrm>
          <a:prstGeom prst="line">
            <a:avLst/>
          </a:prstGeom>
          <a:noFill/>
          <a:ln w="9525">
            <a:solidFill>
              <a:schemeClr val="tx1"/>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100">
              <a:latin typeface="楷体" panose="02010609060101010101" pitchFamily="49" charset="-122"/>
              <a:ea typeface="楷体" panose="02010609060101010101" pitchFamily="49" charset="-122"/>
            </a:endParaRPr>
          </a:p>
        </p:txBody>
      </p:sp>
      <p:sp>
        <p:nvSpPr>
          <p:cNvPr id="28" name="Line 21">
            <a:extLst>
              <a:ext uri="{FF2B5EF4-FFF2-40B4-BE49-F238E27FC236}">
                <a16:creationId xmlns:a16="http://schemas.microsoft.com/office/drawing/2014/main" xmlns="" id="{8A0A2BDE-CE41-453E-8AA6-7B7B1E820771}"/>
              </a:ext>
            </a:extLst>
          </p:cNvPr>
          <p:cNvSpPr>
            <a:spLocks noChangeShapeType="1"/>
          </p:cNvSpPr>
          <p:nvPr/>
        </p:nvSpPr>
        <p:spPr bwMode="auto">
          <a:xfrm flipH="1" flipV="1">
            <a:off x="5461156" y="5703936"/>
            <a:ext cx="228600" cy="304800"/>
          </a:xfrm>
          <a:prstGeom prst="line">
            <a:avLst/>
          </a:prstGeom>
          <a:noFill/>
          <a:ln w="9525">
            <a:solidFill>
              <a:schemeClr val="tx1"/>
            </a:solidFill>
            <a:miter lim="800000"/>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2100">
              <a:latin typeface="楷体" panose="02010609060101010101" pitchFamily="49" charset="-122"/>
              <a:ea typeface="楷体" panose="02010609060101010101" pitchFamily="49" charset="-122"/>
            </a:endParaRPr>
          </a:p>
        </p:txBody>
      </p:sp>
    </p:spTree>
    <p:extLst>
      <p:ext uri="{BB962C8B-B14F-4D97-AF65-F5344CB8AC3E}">
        <p14:creationId xmlns:p14="http://schemas.microsoft.com/office/powerpoint/2010/main" val="103726715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ipe(down)">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wipe(down)">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down)">
                                      <p:cBhvr>
                                        <p:cTn id="17" dur="500"/>
                                        <p:tgtEl>
                                          <p:spTgt spid="12"/>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22" presetClass="entr" presetSubtype="4" dur="50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Effect transition="in" filter="wipe(down)">
                                      <p:cBhvr>
                                        <p:cTn id="27" dur="500"/>
                                        <p:tgtEl>
                                          <p:spTgt spid="14"/>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22" presetClass="entr" presetSubtype="4" dur="500" fill="hold" grpId="0" nodeType="clickEffect">
                                  <p:stCondLst>
                                    <p:cond delay="0"/>
                                  </p:stCondLst>
                                  <p:childTnLst>
                                    <p:set>
                                      <p:cBhvr>
                                        <p:cTn id="31" dur="1" fill="hold">
                                          <p:stCondLst>
                                            <p:cond delay="0"/>
                                          </p:stCondLst>
                                        </p:cTn>
                                        <p:tgtEl>
                                          <p:spTgt spid="17"/>
                                        </p:tgtEl>
                                        <p:attrNameLst>
                                          <p:attrName>style.visibility</p:attrName>
                                        </p:attrNameLst>
                                      </p:cBhvr>
                                      <p:to>
                                        <p:strVal val="visible"/>
                                      </p:to>
                                    </p:set>
                                    <p:animEffect transition="in" filter="wipe(down)">
                                      <p:cBhvr>
                                        <p:cTn id="32" dur="500"/>
                                        <p:tgtEl>
                                          <p:spTgt spid="17"/>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2" presetClass="entr" presetSubtype="4" dur="500" fill="hold" nodeType="clickEffect">
                                  <p:stCondLst>
                                    <p:cond delay="0"/>
                                  </p:stCondLst>
                                  <p:childTnLst>
                                    <p:set>
                                      <p:cBhvr>
                                        <p:cTn id="36" dur="1" fill="hold">
                                          <p:stCondLst>
                                            <p:cond delay="0"/>
                                          </p:stCondLst>
                                        </p:cTn>
                                        <p:tgtEl>
                                          <p:spTgt spid="18"/>
                                        </p:tgtEl>
                                        <p:attrNameLst>
                                          <p:attrName>style.visibility</p:attrName>
                                        </p:attrNameLst>
                                      </p:cBhvr>
                                      <p:to>
                                        <p:strVal val="visible"/>
                                      </p:to>
                                    </p:set>
                                    <p:animEffect transition="in" filter="wipe(down)">
                                      <p:cBhvr>
                                        <p:cTn id="37" dur="500"/>
                                        <p:tgtEl>
                                          <p:spTgt spid="18"/>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2" presetClass="entr" presetSubtype="4" dur="500" fill="hold" grpId="0" nodeType="clickEffect">
                                  <p:stCondLst>
                                    <p:cond delay="0"/>
                                  </p:stCondLst>
                                  <p:childTnLst>
                                    <p:set>
                                      <p:cBhvr>
                                        <p:cTn id="41" dur="1" fill="hold">
                                          <p:stCondLst>
                                            <p:cond delay="0"/>
                                          </p:stCondLst>
                                        </p:cTn>
                                        <p:tgtEl>
                                          <p:spTgt spid="8"/>
                                        </p:tgtEl>
                                        <p:attrNameLst>
                                          <p:attrName>style.visibility</p:attrName>
                                        </p:attrNameLst>
                                      </p:cBhvr>
                                      <p:to>
                                        <p:strVal val="visible"/>
                                      </p:to>
                                    </p:set>
                                    <p:animEffect transition="in" filter="wipe(down)">
                                      <p:cBhvr>
                                        <p:cTn id="42" dur="500"/>
                                        <p:tgtEl>
                                          <p:spTgt spid="8"/>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2" presetClass="entr" presetSubtype="4" dur="500" fill="hold" grpId="0" nodeType="clickEffect">
                                  <p:stCondLst>
                                    <p:cond delay="0"/>
                                  </p:stCondLst>
                                  <p:childTnLst>
                                    <p:set>
                                      <p:cBhvr>
                                        <p:cTn id="46" dur="1" fill="hold">
                                          <p:stCondLst>
                                            <p:cond delay="0"/>
                                          </p:stCondLst>
                                        </p:cTn>
                                        <p:tgtEl>
                                          <p:spTgt spid="19"/>
                                        </p:tgtEl>
                                        <p:attrNameLst>
                                          <p:attrName>style.visibility</p:attrName>
                                        </p:attrNameLst>
                                      </p:cBhvr>
                                      <p:to>
                                        <p:strVal val="visible"/>
                                      </p:to>
                                    </p:set>
                                    <p:animEffect transition="in" filter="wipe(down)">
                                      <p:cBhvr>
                                        <p:cTn id="47" dur="500"/>
                                        <p:tgtEl>
                                          <p:spTgt spid="19"/>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22" presetClass="entr" presetSubtype="4" dur="500" fill="hold" grpId="0" nodeType="clickEffect">
                                  <p:stCondLst>
                                    <p:cond delay="0"/>
                                  </p:stCondLst>
                                  <p:childTnLst>
                                    <p:set>
                                      <p:cBhvr>
                                        <p:cTn id="51" dur="1" fill="hold">
                                          <p:stCondLst>
                                            <p:cond delay="0"/>
                                          </p:stCondLst>
                                        </p:cTn>
                                        <p:tgtEl>
                                          <p:spTgt spid="20"/>
                                        </p:tgtEl>
                                        <p:attrNameLst>
                                          <p:attrName>style.visibility</p:attrName>
                                        </p:attrNameLst>
                                      </p:cBhvr>
                                      <p:to>
                                        <p:strVal val="visible"/>
                                      </p:to>
                                    </p:set>
                                    <p:animEffect transition="in" filter="wipe(down)">
                                      <p:cBhvr>
                                        <p:cTn id="52" dur="500"/>
                                        <p:tgtEl>
                                          <p:spTgt spid="20"/>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22" presetClass="entr" presetSubtype="4" dur="500" fill="hold" grpId="0" nodeType="clickEffect">
                                  <p:stCondLst>
                                    <p:cond delay="0"/>
                                  </p:stCondLst>
                                  <p:childTnLst>
                                    <p:set>
                                      <p:cBhvr>
                                        <p:cTn id="56" dur="1" fill="hold">
                                          <p:stCondLst>
                                            <p:cond delay="0"/>
                                          </p:stCondLst>
                                        </p:cTn>
                                        <p:tgtEl>
                                          <p:spTgt spid="21"/>
                                        </p:tgtEl>
                                        <p:attrNameLst>
                                          <p:attrName>style.visibility</p:attrName>
                                        </p:attrNameLst>
                                      </p:cBhvr>
                                      <p:to>
                                        <p:strVal val="visible"/>
                                      </p:to>
                                    </p:set>
                                    <p:animEffect transition="in" filter="wipe(down)">
                                      <p:cBhvr>
                                        <p:cTn id="57" dur="500"/>
                                        <p:tgtEl>
                                          <p:spTgt spid="21"/>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22" presetClass="entr" presetSubtype="4" dur="500" fill="hold" nodeType="clickEffect">
                                  <p:stCondLst>
                                    <p:cond delay="0"/>
                                  </p:stCondLst>
                                  <p:childTnLst>
                                    <p:set>
                                      <p:cBhvr>
                                        <p:cTn id="61" dur="1" fill="hold">
                                          <p:stCondLst>
                                            <p:cond delay="0"/>
                                          </p:stCondLst>
                                        </p:cTn>
                                        <p:tgtEl>
                                          <p:spTgt spid="22"/>
                                        </p:tgtEl>
                                        <p:attrNameLst>
                                          <p:attrName>style.visibility</p:attrName>
                                        </p:attrNameLst>
                                      </p:cBhvr>
                                      <p:to>
                                        <p:strVal val="visible"/>
                                      </p:to>
                                    </p:set>
                                    <p:animEffect transition="in" filter="wipe(down)">
                                      <p:cBhvr>
                                        <p:cTn id="62" dur="500"/>
                                        <p:tgtEl>
                                          <p:spTgt spid="22"/>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22" presetClass="entr" presetSubtype="4" dur="500" fill="hold" grpId="0" nodeType="clickEffect">
                                  <p:stCondLst>
                                    <p:cond delay="0"/>
                                  </p:stCondLst>
                                  <p:childTnLst>
                                    <p:set>
                                      <p:cBhvr>
                                        <p:cTn id="66" dur="1" fill="hold">
                                          <p:stCondLst>
                                            <p:cond delay="0"/>
                                          </p:stCondLst>
                                        </p:cTn>
                                        <p:tgtEl>
                                          <p:spTgt spid="9"/>
                                        </p:tgtEl>
                                        <p:attrNameLst>
                                          <p:attrName>style.visibility</p:attrName>
                                        </p:attrNameLst>
                                      </p:cBhvr>
                                      <p:to>
                                        <p:strVal val="visible"/>
                                      </p:to>
                                    </p:set>
                                    <p:animEffect transition="in" filter="wipe(down)">
                                      <p:cBhvr>
                                        <p:cTn id="67" dur="500"/>
                                        <p:tgtEl>
                                          <p:spTgt spid="9"/>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22" presetClass="entr" presetSubtype="4" dur="500" fill="hold" grpId="0" nodeType="clickEffect">
                                  <p:stCondLst>
                                    <p:cond delay="0"/>
                                  </p:stCondLst>
                                  <p:childTnLst>
                                    <p:set>
                                      <p:cBhvr>
                                        <p:cTn id="71" dur="1" fill="hold">
                                          <p:stCondLst>
                                            <p:cond delay="0"/>
                                          </p:stCondLst>
                                        </p:cTn>
                                        <p:tgtEl>
                                          <p:spTgt spid="24"/>
                                        </p:tgtEl>
                                        <p:attrNameLst>
                                          <p:attrName>style.visibility</p:attrName>
                                        </p:attrNameLst>
                                      </p:cBhvr>
                                      <p:to>
                                        <p:strVal val="visible"/>
                                      </p:to>
                                    </p:set>
                                    <p:animEffect transition="in" filter="wipe(down)">
                                      <p:cBhvr>
                                        <p:cTn id="72" dur="500"/>
                                        <p:tgtEl>
                                          <p:spTgt spid="24"/>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22" presetClass="entr" presetSubtype="4" dur="500" fill="hold" nodeType="clickEffect">
                                  <p:stCondLst>
                                    <p:cond delay="0"/>
                                  </p:stCondLst>
                                  <p:childTnLst>
                                    <p:set>
                                      <p:cBhvr>
                                        <p:cTn id="76" dur="1" fill="hold">
                                          <p:stCondLst>
                                            <p:cond delay="0"/>
                                          </p:stCondLst>
                                        </p:cTn>
                                        <p:tgtEl>
                                          <p:spTgt spid="27"/>
                                        </p:tgtEl>
                                        <p:attrNameLst>
                                          <p:attrName>style.visibility</p:attrName>
                                        </p:attrNameLst>
                                      </p:cBhvr>
                                      <p:to>
                                        <p:strVal val="visible"/>
                                      </p:to>
                                    </p:set>
                                    <p:animEffect transition="in" filter="wipe(down)">
                                      <p:cBhvr>
                                        <p:cTn id="77" dur="500"/>
                                        <p:tgtEl>
                                          <p:spTgt spid="27"/>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22" presetClass="entr" presetSubtype="4" dur="500" fill="hold" grpId="0" nodeType="clickEffect">
                                  <p:stCondLst>
                                    <p:cond delay="0"/>
                                  </p:stCondLst>
                                  <p:childTnLst>
                                    <p:set>
                                      <p:cBhvr>
                                        <p:cTn id="81" dur="1" fill="hold">
                                          <p:stCondLst>
                                            <p:cond delay="0"/>
                                          </p:stCondLst>
                                        </p:cTn>
                                        <p:tgtEl>
                                          <p:spTgt spid="25"/>
                                        </p:tgtEl>
                                        <p:attrNameLst>
                                          <p:attrName>style.visibility</p:attrName>
                                        </p:attrNameLst>
                                      </p:cBhvr>
                                      <p:to>
                                        <p:strVal val="visible"/>
                                      </p:to>
                                    </p:set>
                                    <p:animEffect transition="in" filter="wipe(down)">
                                      <p:cBhvr>
                                        <p:cTn id="82" dur="500"/>
                                        <p:tgtEl>
                                          <p:spTgt spid="25"/>
                                        </p:tgtEl>
                                      </p:cBhvr>
                                    </p:animEffect>
                                  </p:childTnLst>
                                </p:cTn>
                              </p:par>
                            </p:childTnLst>
                          </p:cTn>
                        </p:par>
                      </p:childTnLst>
                    </p:cTn>
                  </p:par>
                  <p:par>
                    <p:cTn id="83" fill="hold" nodeType="clickPar">
                      <p:stCondLst>
                        <p:cond delay="indefinite"/>
                      </p:stCondLst>
                      <p:childTnLst>
                        <p:par>
                          <p:cTn id="84" fill="hold">
                            <p:stCondLst>
                              <p:cond delay="0"/>
                            </p:stCondLst>
                            <p:childTnLst>
                              <p:par>
                                <p:cTn id="85" presetID="22" presetClass="entr" presetSubtype="4" dur="500" fill="hold" nodeType="clickEffect">
                                  <p:stCondLst>
                                    <p:cond delay="0"/>
                                  </p:stCondLst>
                                  <p:childTnLst>
                                    <p:set>
                                      <p:cBhvr>
                                        <p:cTn id="86" dur="1" fill="hold">
                                          <p:stCondLst>
                                            <p:cond delay="0"/>
                                          </p:stCondLst>
                                        </p:cTn>
                                        <p:tgtEl>
                                          <p:spTgt spid="28"/>
                                        </p:tgtEl>
                                        <p:attrNameLst>
                                          <p:attrName>style.visibility</p:attrName>
                                        </p:attrNameLst>
                                      </p:cBhvr>
                                      <p:to>
                                        <p:strVal val="visible"/>
                                      </p:to>
                                    </p:set>
                                    <p:animEffect transition="in" filter="wipe(down)">
                                      <p:cBhvr>
                                        <p:cTn id="87" dur="500"/>
                                        <p:tgtEl>
                                          <p:spTgt spid="28"/>
                                        </p:tgtEl>
                                      </p:cBhvr>
                                    </p:animEffect>
                                  </p:childTnLst>
                                </p:cTn>
                              </p:par>
                            </p:childTnLst>
                          </p:cTn>
                        </p:par>
                      </p:childTnLst>
                    </p:cTn>
                  </p:par>
                  <p:par>
                    <p:cTn id="88" fill="hold" nodeType="clickPar">
                      <p:stCondLst>
                        <p:cond delay="indefinite"/>
                      </p:stCondLst>
                      <p:childTnLst>
                        <p:par>
                          <p:cTn id="89" fill="hold">
                            <p:stCondLst>
                              <p:cond delay="0"/>
                            </p:stCondLst>
                            <p:childTnLst>
                              <p:par>
                                <p:cTn id="90" presetID="22" presetClass="entr" presetSubtype="4" dur="500" fill="hold" grpId="0" nodeType="clickEffect">
                                  <p:stCondLst>
                                    <p:cond delay="0"/>
                                  </p:stCondLst>
                                  <p:childTnLst>
                                    <p:set>
                                      <p:cBhvr>
                                        <p:cTn id="91" dur="1" fill="hold">
                                          <p:stCondLst>
                                            <p:cond delay="0"/>
                                          </p:stCondLst>
                                        </p:cTn>
                                        <p:tgtEl>
                                          <p:spTgt spid="26"/>
                                        </p:tgtEl>
                                        <p:attrNameLst>
                                          <p:attrName>style.visibility</p:attrName>
                                        </p:attrNameLst>
                                      </p:cBhvr>
                                      <p:to>
                                        <p:strVal val="visible"/>
                                      </p:to>
                                    </p:set>
                                    <p:animEffect transition="in" filter="wipe(down)">
                                      <p:cBhvr>
                                        <p:cTn id="9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2" grpId="0"/>
      <p:bldP spid="17" grpId="0"/>
      <p:bldP spid="19" grpId="0"/>
      <p:bldP spid="20" grpId="0"/>
      <p:bldP spid="21" grpId="0"/>
      <p:bldP spid="24" grpId="0"/>
      <p:bldP spid="25" grpId="0"/>
      <p:bldP spid="26"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94E7FA8D-760F-4AA9-90D8-2F0A00664FCB}"/>
              </a:ext>
            </a:extLst>
          </p:cNvPr>
          <p:cNvSpPr/>
          <p:nvPr/>
        </p:nvSpPr>
        <p:spPr>
          <a:xfrm>
            <a:off x="628652" y="1439338"/>
            <a:ext cx="3160160" cy="438582"/>
          </a:xfrm>
          <a:prstGeom prst="rect">
            <a:avLst/>
          </a:prstGeom>
        </p:spPr>
        <p:txBody>
          <a:bodyPr wrap="non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rgbClr val="FF0000"/>
                </a:solidFill>
              </a:rPr>
              <a:t>4.</a:t>
            </a:r>
            <a:r>
              <a:rPr lang="zh-CN" altLang="en-US" sz="2400" b="1">
                <a:solidFill>
                  <a:srgbClr val="FF0000"/>
                </a:solidFill>
              </a:rPr>
              <a:t>赏析重点语句的含义</a:t>
            </a:r>
          </a:p>
        </p:txBody>
      </p:sp>
      <p:sp>
        <p:nvSpPr>
          <p:cNvPr id="3" name="矩形 2">
            <a:extLst>
              <a:ext uri="{FF2B5EF4-FFF2-40B4-BE49-F238E27FC236}">
                <a16:creationId xmlns:a16="http://schemas.microsoft.com/office/drawing/2014/main" xmlns="" id="{0348CC07-DC45-4DDD-80D6-BF56317E1FE9}"/>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15" name="Text Box 2">
            <a:extLst>
              <a:ext uri="{FF2B5EF4-FFF2-40B4-BE49-F238E27FC236}">
                <a16:creationId xmlns:a16="http://schemas.microsoft.com/office/drawing/2014/main" xmlns="" id="{1870BA6E-34BD-42E8-8606-F3FE8FDC3541}"/>
              </a:ext>
            </a:extLst>
          </p:cNvPr>
          <p:cNvSpPr txBox="1">
            <a:spLocks noChangeArrowheads="1"/>
          </p:cNvSpPr>
          <p:nvPr/>
        </p:nvSpPr>
        <p:spPr bwMode="auto">
          <a:xfrm>
            <a:off x="741504" y="3041884"/>
            <a:ext cx="7817975" cy="2008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lnSpc>
                <a:spcPct val="150000"/>
              </a:lnSpc>
              <a:spcBef>
                <a:spcPct val="0"/>
              </a:spcBef>
              <a:buClrTx/>
              <a:buSzTx/>
              <a:buNone/>
            </a:pPr>
            <a:r>
              <a:rPr kumimoji="1" lang="zh-CN" altLang="en-US" sz="2100" b="1">
                <a:latin typeface="楷体" panose="02010609060101010101" pitchFamily="49" charset="-122"/>
                <a:ea typeface="楷体" panose="02010609060101010101" pitchFamily="49" charset="-122"/>
              </a:rPr>
              <a:t>     （</a:t>
            </a:r>
            <a:r>
              <a:rPr kumimoji="1" lang="en-US" altLang="zh-CN" sz="2100" b="1">
                <a:latin typeface="楷体" panose="02010609060101010101" pitchFamily="49" charset="-122"/>
                <a:ea typeface="楷体" panose="02010609060101010101" pitchFamily="49" charset="-122"/>
              </a:rPr>
              <a:t>2</a:t>
            </a:r>
            <a:r>
              <a:rPr kumimoji="1" lang="zh-CN" altLang="en-US" sz="2100" b="1">
                <a:latin typeface="楷体" panose="02010609060101010101" pitchFamily="49" charset="-122"/>
                <a:ea typeface="楷体" panose="02010609060101010101" pitchFamily="49" charset="-122"/>
              </a:rPr>
              <a:t>）</a:t>
            </a:r>
            <a:r>
              <a:rPr lang="zh-CN" altLang="en-US" sz="2100" b="1">
                <a:solidFill>
                  <a:srgbClr val="000000"/>
                </a:solidFill>
                <a:latin typeface="楷体" panose="02010609060101010101" pitchFamily="49" charset="-122"/>
                <a:ea typeface="楷体" panose="02010609060101010101" pitchFamily="49" charset="-122"/>
              </a:rPr>
              <a:t>当三个女子从容地转辗于</a:t>
            </a:r>
            <a:r>
              <a:rPr lang="zh-CN" altLang="en-US" sz="2100" b="1">
                <a:solidFill>
                  <a:srgbClr val="FF0000"/>
                </a:solidFill>
                <a:latin typeface="楷体" panose="02010609060101010101" pitchFamily="49" charset="-122"/>
                <a:ea typeface="楷体" panose="02010609060101010101" pitchFamily="49" charset="-122"/>
              </a:rPr>
              <a:t>文明人</a:t>
            </a:r>
            <a:r>
              <a:rPr lang="zh-CN" altLang="en-US" sz="2100" b="1">
                <a:solidFill>
                  <a:srgbClr val="000000"/>
                </a:solidFill>
                <a:latin typeface="楷体" panose="02010609060101010101" pitchFamily="49" charset="-122"/>
                <a:ea typeface="楷体" panose="02010609060101010101" pitchFamily="49" charset="-122"/>
              </a:rPr>
              <a:t>所发明的枪弹的攒射中的时候，</a:t>
            </a:r>
            <a:r>
              <a:rPr lang="zh-CN" altLang="en-US" sz="2100" b="1">
                <a:solidFill>
                  <a:schemeClr val="accent2"/>
                </a:solidFill>
                <a:latin typeface="楷体" panose="02010609060101010101" pitchFamily="49" charset="-122"/>
                <a:ea typeface="楷体" panose="02010609060101010101" pitchFamily="49" charset="-122"/>
              </a:rPr>
              <a:t>这</a:t>
            </a:r>
            <a:r>
              <a:rPr lang="zh-CN" altLang="en-US" sz="2100" b="1">
                <a:solidFill>
                  <a:srgbClr val="000000"/>
                </a:solidFill>
                <a:latin typeface="楷体" panose="02010609060101010101" pitchFamily="49" charset="-122"/>
                <a:ea typeface="楷体" panose="02010609060101010101" pitchFamily="49" charset="-122"/>
              </a:rPr>
              <a:t>是怎样的一个惊心动魄的</a:t>
            </a:r>
            <a:r>
              <a:rPr lang="zh-CN" altLang="en-US" sz="2100" b="1">
                <a:solidFill>
                  <a:srgbClr val="FF0000"/>
                </a:solidFill>
                <a:latin typeface="楷体" panose="02010609060101010101" pitchFamily="49" charset="-122"/>
                <a:ea typeface="楷体" panose="02010609060101010101" pitchFamily="49" charset="-122"/>
              </a:rPr>
              <a:t>伟大</a:t>
            </a:r>
            <a:r>
              <a:rPr lang="zh-CN" altLang="en-US" sz="2100" b="1">
                <a:solidFill>
                  <a:srgbClr val="000000"/>
                </a:solidFill>
                <a:latin typeface="楷体" panose="02010609060101010101" pitchFamily="49" charset="-122"/>
                <a:ea typeface="楷体" panose="02010609060101010101" pitchFamily="49" charset="-122"/>
              </a:rPr>
              <a:t>呵！</a:t>
            </a:r>
            <a:r>
              <a:rPr lang="zh-CN" altLang="en-US" sz="2100" b="1">
                <a:solidFill>
                  <a:srgbClr val="FF0000"/>
                </a:solidFill>
                <a:latin typeface="楷体" panose="02010609060101010101" pitchFamily="49" charset="-122"/>
                <a:ea typeface="楷体" panose="02010609060101010101" pitchFamily="49" charset="-122"/>
              </a:rPr>
              <a:t>中国军人的屠戮妇婴的伟绩，八国联军的惩创学生的武功</a:t>
            </a:r>
            <a:r>
              <a:rPr lang="zh-CN" altLang="en-US" sz="2100" b="1">
                <a:solidFill>
                  <a:srgbClr val="000000"/>
                </a:solidFill>
                <a:latin typeface="楷体" panose="02010609060101010101" pitchFamily="49" charset="-122"/>
                <a:ea typeface="楷体" panose="02010609060101010101" pitchFamily="49" charset="-122"/>
              </a:rPr>
              <a:t>，不幸全被</a:t>
            </a:r>
            <a:r>
              <a:rPr lang="zh-CN" altLang="en-US" sz="2100" b="1">
                <a:solidFill>
                  <a:schemeClr val="accent2"/>
                </a:solidFill>
                <a:latin typeface="楷体" panose="02010609060101010101" pitchFamily="49" charset="-122"/>
                <a:ea typeface="楷体" panose="02010609060101010101" pitchFamily="49" charset="-122"/>
              </a:rPr>
              <a:t>这</a:t>
            </a:r>
            <a:r>
              <a:rPr lang="zh-CN" altLang="en-US" sz="2100" b="1">
                <a:solidFill>
                  <a:srgbClr val="000000"/>
                </a:solidFill>
                <a:latin typeface="楷体" panose="02010609060101010101" pitchFamily="49" charset="-122"/>
                <a:ea typeface="楷体" panose="02010609060101010101" pitchFamily="49" charset="-122"/>
              </a:rPr>
              <a:t>几缕血痕抹杀了。</a:t>
            </a:r>
            <a:endParaRPr kumimoji="1" lang="zh-CN" altLang="en-US" sz="2100" b="1">
              <a:latin typeface="楷体" panose="02010609060101010101" pitchFamily="49" charset="-122"/>
              <a:ea typeface="楷体" panose="02010609060101010101" pitchFamily="49" charset="-122"/>
            </a:endParaRPr>
          </a:p>
        </p:txBody>
      </p:sp>
      <p:sp>
        <p:nvSpPr>
          <p:cNvPr id="16" name="对话气泡: 圆角矩形 15">
            <a:extLst>
              <a:ext uri="{FF2B5EF4-FFF2-40B4-BE49-F238E27FC236}">
                <a16:creationId xmlns:a16="http://schemas.microsoft.com/office/drawing/2014/main" xmlns="" id="{03CE1115-95A3-4AAA-859F-F0BA8A40E7A5}"/>
              </a:ext>
            </a:extLst>
          </p:cNvPr>
          <p:cNvSpPr/>
          <p:nvPr/>
        </p:nvSpPr>
        <p:spPr>
          <a:xfrm>
            <a:off x="3519250" y="2201282"/>
            <a:ext cx="3477647" cy="781545"/>
          </a:xfrm>
          <a:prstGeom prst="wedgeRoundRectCallout">
            <a:avLst>
              <a:gd name="adj1" fmla="val 9554"/>
              <a:gd name="adj2" fmla="val 80314"/>
              <a:gd name="adj3" fmla="val 16667"/>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500" b="1"/>
              <a:t>“伟绩”、“武功”、“文明” 是</a:t>
            </a:r>
            <a:r>
              <a:rPr lang="zh-CN" altLang="en-US" sz="1500" b="1">
                <a:solidFill>
                  <a:srgbClr val="FFFF00"/>
                </a:solidFill>
              </a:rPr>
              <a:t>反语</a:t>
            </a:r>
            <a:r>
              <a:rPr lang="zh-CN" altLang="en-US" sz="1500" b="1"/>
              <a:t>，讽刺中外反动派的暴行。</a:t>
            </a:r>
            <a:endParaRPr lang="zh-CN" altLang="en-US" sz="1500"/>
          </a:p>
        </p:txBody>
      </p:sp>
    </p:spTree>
    <p:extLst>
      <p:ext uri="{BB962C8B-B14F-4D97-AF65-F5344CB8AC3E}">
        <p14:creationId xmlns:p14="http://schemas.microsoft.com/office/powerpoint/2010/main" val="145604568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1" dur="50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slide(fromTop)">
                                      <p:cBhvr>
                                        <p:cTn id="7" dur="500"/>
                                        <p:tgtEl>
                                          <p:spTgt spid="1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2" presetClass="entr" presetSubtype="0" dur="100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1000"/>
                                        <p:tgtEl>
                                          <p:spTgt spid="16"/>
                                        </p:tgtEl>
                                      </p:cBhvr>
                                    </p:animEffect>
                                    <p:anim calcmode="lin" valueType="num">
                                      <p:cBhvr>
                                        <p:cTn id="13" dur="1000" fill="hold"/>
                                        <p:tgtEl>
                                          <p:spTgt spid="16"/>
                                        </p:tgtEl>
                                        <p:attrNameLst>
                                          <p:attrName>ppt_x</p:attrName>
                                        </p:attrNameLst>
                                      </p:cBhvr>
                                      <p:tavLst>
                                        <p:tav tm="0">
                                          <p:val>
                                            <p:strVal val="#ppt_x"/>
                                          </p:val>
                                        </p:tav>
                                        <p:tav tm="100000">
                                          <p:val>
                                            <p:strVal val="#ppt_x"/>
                                          </p:val>
                                        </p:tav>
                                      </p:tavLst>
                                    </p:anim>
                                    <p:anim calcmode="lin" valueType="num">
                                      <p:cBhvr>
                                        <p:cTn id="14"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94E7FA8D-760F-4AA9-90D8-2F0A00664FCB}"/>
              </a:ext>
            </a:extLst>
          </p:cNvPr>
          <p:cNvSpPr/>
          <p:nvPr/>
        </p:nvSpPr>
        <p:spPr>
          <a:xfrm>
            <a:off x="628652" y="1439338"/>
            <a:ext cx="3160160" cy="438582"/>
          </a:xfrm>
          <a:prstGeom prst="rect">
            <a:avLst/>
          </a:prstGeom>
        </p:spPr>
        <p:txBody>
          <a:bodyPr wrap="non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lang="en-US" altLang="zh-CN" sz="2400" b="1">
                <a:solidFill>
                  <a:srgbClr val="FF0000"/>
                </a:solidFill>
              </a:rPr>
              <a:t>4.</a:t>
            </a:r>
            <a:r>
              <a:rPr lang="zh-CN" altLang="en-US" sz="2400" b="1">
                <a:solidFill>
                  <a:srgbClr val="FF0000"/>
                </a:solidFill>
              </a:rPr>
              <a:t>赏析重点语句的含义</a:t>
            </a:r>
          </a:p>
        </p:txBody>
      </p:sp>
      <p:sp>
        <p:nvSpPr>
          <p:cNvPr id="3" name="矩形 2">
            <a:extLst>
              <a:ext uri="{FF2B5EF4-FFF2-40B4-BE49-F238E27FC236}">
                <a16:creationId xmlns:a16="http://schemas.microsoft.com/office/drawing/2014/main" xmlns="" id="{0348CC07-DC45-4DDD-80D6-BF56317E1FE9}"/>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15" name="Text Box 2">
            <a:extLst>
              <a:ext uri="{FF2B5EF4-FFF2-40B4-BE49-F238E27FC236}">
                <a16:creationId xmlns:a16="http://schemas.microsoft.com/office/drawing/2014/main" xmlns="" id="{1870BA6E-34BD-42E8-8606-F3FE8FDC3541}"/>
              </a:ext>
            </a:extLst>
          </p:cNvPr>
          <p:cNvSpPr txBox="1">
            <a:spLocks noChangeArrowheads="1"/>
          </p:cNvSpPr>
          <p:nvPr/>
        </p:nvSpPr>
        <p:spPr bwMode="auto">
          <a:xfrm>
            <a:off x="394264" y="2405827"/>
            <a:ext cx="8599266" cy="256224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lnSpc>
                <a:spcPct val="150000"/>
              </a:lnSpc>
              <a:spcBef>
                <a:spcPct val="0"/>
              </a:spcBef>
              <a:buClrTx/>
              <a:buSzTx/>
              <a:buNone/>
            </a:pPr>
            <a:r>
              <a:rPr kumimoji="1" lang="zh-CN" altLang="en-US" sz="1800" b="1">
                <a:latin typeface="楷体" panose="02010609060101010101" pitchFamily="49" charset="-122"/>
                <a:ea typeface="楷体" panose="02010609060101010101" pitchFamily="49" charset="-122"/>
              </a:rPr>
              <a:t>     （</a:t>
            </a:r>
            <a:r>
              <a:rPr kumimoji="1" lang="en-US" altLang="zh-CN" sz="1800" b="1">
                <a:latin typeface="楷体" panose="02010609060101010101" pitchFamily="49" charset="-122"/>
                <a:ea typeface="楷体" panose="02010609060101010101" pitchFamily="49" charset="-122"/>
              </a:rPr>
              <a:t>2</a:t>
            </a:r>
            <a:r>
              <a:rPr kumimoji="1" lang="zh-CN" altLang="en-US" sz="1800" b="1">
                <a:latin typeface="楷体" panose="02010609060101010101" pitchFamily="49" charset="-122"/>
                <a:ea typeface="楷体" panose="02010609060101010101" pitchFamily="49" charset="-122"/>
              </a:rPr>
              <a:t>）</a:t>
            </a:r>
            <a:r>
              <a:rPr lang="zh-CN" altLang="en-US" sz="1800" b="1">
                <a:solidFill>
                  <a:srgbClr val="FF0000"/>
                </a:solidFill>
              </a:rPr>
              <a:t>本句写三个女子临难从容，互相救助，同时揭露执政府的屠杀凶残暴虐</a:t>
            </a:r>
            <a:r>
              <a:rPr lang="zh-CN" altLang="en-US" sz="1800" b="1"/>
              <a:t>。</a:t>
            </a:r>
            <a:endParaRPr lang="en-US" altLang="zh-CN" sz="1800" b="1"/>
          </a:p>
          <a:p>
            <a:pPr>
              <a:lnSpc>
                <a:spcPct val="150000"/>
              </a:lnSpc>
              <a:spcBef>
                <a:spcPct val="0"/>
              </a:spcBef>
              <a:buClrTx/>
              <a:buSzTx/>
              <a:buNone/>
            </a:pPr>
            <a:r>
              <a:rPr lang="zh-CN" altLang="en-US" sz="1800" b="1"/>
              <a:t>语言形式：</a:t>
            </a:r>
            <a:r>
              <a:rPr lang="zh-CN" altLang="en-US" sz="1800" b="1" u="sng">
                <a:solidFill>
                  <a:srgbClr val="FF0000"/>
                </a:solidFill>
              </a:rPr>
              <a:t>互文</a:t>
            </a:r>
            <a:r>
              <a:rPr lang="zh-CN" altLang="en-US" sz="1800" b="1"/>
              <a:t> </a:t>
            </a:r>
            <a:r>
              <a:rPr kumimoji="1" lang="zh-CN" altLang="en-US" sz="1800" b="1"/>
              <a:t>“中国军人的屠戮妇婴的伟绩“指刘和珍等女学生遇难。</a:t>
            </a:r>
            <a:r>
              <a:rPr lang="zh-CN" altLang="en-US" sz="1800" b="1"/>
              <a:t>内容上：“三一八”惨案实际上是一次帝国主义同段政府相互勾结合谋屠杀中国人民的大惨案。 </a:t>
            </a:r>
            <a:endParaRPr lang="en-US" altLang="zh-CN" sz="1800" b="1"/>
          </a:p>
          <a:p>
            <a:pPr>
              <a:lnSpc>
                <a:spcPct val="150000"/>
              </a:lnSpc>
              <a:spcBef>
                <a:spcPct val="0"/>
              </a:spcBef>
              <a:buClrTx/>
              <a:buSzTx/>
              <a:buNone/>
            </a:pPr>
            <a:r>
              <a:rPr lang="zh-CN" altLang="en-US" sz="1800" b="1"/>
              <a:t>         这两句话一方面</a:t>
            </a:r>
            <a:r>
              <a:rPr lang="zh-CN" altLang="en-US" sz="1800" b="1">
                <a:solidFill>
                  <a:srgbClr val="FF0000"/>
                </a:solidFill>
              </a:rPr>
              <a:t>赞扬</a:t>
            </a:r>
            <a:r>
              <a:rPr lang="zh-CN" altLang="en-US" sz="1800" b="1"/>
              <a:t>了三个女子临危不惧，互相救助的从容伟大，一方面</a:t>
            </a:r>
            <a:r>
              <a:rPr lang="zh-CN" altLang="en-US" sz="1800" b="1">
                <a:solidFill>
                  <a:srgbClr val="FF0000"/>
                </a:solidFill>
              </a:rPr>
              <a:t>痛斥</a:t>
            </a:r>
            <a:r>
              <a:rPr lang="zh-CN" altLang="en-US" sz="1800" b="1"/>
              <a:t>了刽子手屠杀赤手女子的卑鄙渺小，表达了作者</a:t>
            </a:r>
            <a:r>
              <a:rPr lang="zh-CN" altLang="en-US" sz="1800" b="1">
                <a:solidFill>
                  <a:srgbClr val="FF0000"/>
                </a:solidFill>
              </a:rPr>
              <a:t>万分悲愤的心情。</a:t>
            </a:r>
            <a:r>
              <a:rPr lang="zh-CN" altLang="en-US" sz="1800">
                <a:solidFill>
                  <a:srgbClr val="FF0000"/>
                </a:solidFill>
              </a:rPr>
              <a:t> </a:t>
            </a:r>
          </a:p>
        </p:txBody>
      </p:sp>
    </p:spTree>
    <p:extLst>
      <p:ext uri="{BB962C8B-B14F-4D97-AF65-F5344CB8AC3E}">
        <p14:creationId xmlns:p14="http://schemas.microsoft.com/office/powerpoint/2010/main" val="211156137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1" dur="50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slide(fromTop)">
                                      <p:cBhvr>
                                        <p:cTn id="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副标题 1">
            <a:extLst>
              <a:ext uri="{FF2B5EF4-FFF2-40B4-BE49-F238E27FC236}">
                <a16:creationId xmlns:a16="http://schemas.microsoft.com/office/drawing/2014/main" xmlns="" id="{D01E3632-0ABA-47DF-91CA-1CBE8FFEB31E}"/>
              </a:ext>
            </a:extLst>
          </p:cNvPr>
          <p:cNvSpPr>
            <a:spLocks noGrp="1"/>
          </p:cNvSpPr>
          <p:nvPr>
            <p:ph type="subTitle" idx="1"/>
          </p:nvPr>
        </p:nvSpPr>
        <p:spPr>
          <a:xfrm>
            <a:off x="628651" y="1670378"/>
            <a:ext cx="7886701" cy="4422855"/>
          </a:xfrm>
        </p:spPr>
        <p:txBody>
          <a:bodyPr/>
          <a:lstStyle/>
          <a:p>
            <a:pPr algn="l">
              <a:lnSpc>
                <a:spcPct val="150000"/>
              </a:lnSpc>
            </a:pPr>
            <a:r>
              <a:rPr lang="zh-CN" altLang="en-US" sz="2400"/>
              <a:t>读课文第三部分，并思考： </a:t>
            </a:r>
            <a:endParaRPr lang="en-US" altLang="zh-CN" sz="2400"/>
          </a:p>
          <a:p>
            <a:pPr algn="l"/>
            <a:r>
              <a:rPr lang="en-US" altLang="zh-CN" sz="2400"/>
              <a:t>1.</a:t>
            </a:r>
            <a:r>
              <a:rPr lang="zh-CN" altLang="en-US" sz="2400"/>
              <a:t>作者思考出来的教训和意义分别是什么？</a:t>
            </a:r>
          </a:p>
          <a:p>
            <a:pPr algn="l"/>
            <a:endParaRPr lang="zh-CN" altLang="en-US" sz="2400"/>
          </a:p>
          <a:p>
            <a:pPr algn="l"/>
            <a:r>
              <a:rPr lang="zh-CN" altLang="en-US" sz="2400">
                <a:solidFill>
                  <a:srgbClr val="FF0000"/>
                </a:solidFill>
              </a:rPr>
              <a:t>  教训：</a:t>
            </a:r>
            <a:r>
              <a:rPr lang="zh-CN" altLang="en-US" sz="2400"/>
              <a:t>劝戒徒手请愿</a:t>
            </a:r>
          </a:p>
          <a:p>
            <a:pPr algn="l"/>
            <a:r>
              <a:rPr lang="zh-CN" altLang="en-US" sz="2400"/>
              <a:t>  </a:t>
            </a:r>
            <a:r>
              <a:rPr lang="zh-CN" altLang="en-US" sz="2400">
                <a:solidFill>
                  <a:srgbClr val="FF0000"/>
                </a:solidFill>
              </a:rPr>
              <a:t>意义：</a:t>
            </a:r>
            <a:r>
              <a:rPr lang="zh-CN" altLang="en-US" sz="2400"/>
              <a:t>发现中国女子勇毅然、干练，</a:t>
            </a:r>
          </a:p>
          <a:p>
            <a:pPr algn="l"/>
            <a:r>
              <a:rPr lang="zh-CN" altLang="en-US" sz="2400"/>
              <a:t>             激烈后  来人奋然前行</a:t>
            </a:r>
          </a:p>
          <a:p>
            <a:pPr algn="l">
              <a:lnSpc>
                <a:spcPct val="150000"/>
              </a:lnSpc>
            </a:pPr>
            <a:endParaRPr lang="zh-CN" altLang="en-US" sz="2400"/>
          </a:p>
        </p:txBody>
      </p:sp>
      <p:sp>
        <p:nvSpPr>
          <p:cNvPr id="3" name="矩形 2">
            <a:extLst>
              <a:ext uri="{FF2B5EF4-FFF2-40B4-BE49-F238E27FC236}">
                <a16:creationId xmlns:a16="http://schemas.microsoft.com/office/drawing/2014/main" xmlns="" id="{578E4CD7-DBE8-4A29-90A1-01390E19248A}"/>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Tree>
    <p:extLst>
      <p:ext uri="{BB962C8B-B14F-4D97-AF65-F5344CB8AC3E}">
        <p14:creationId xmlns:p14="http://schemas.microsoft.com/office/powerpoint/2010/main" val="1818884213"/>
      </p:ext>
    </p:ext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DF556678-5487-4953-96B6-272EE59E4573}"/>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3" name="文本框 2">
            <a:extLst>
              <a:ext uri="{FF2B5EF4-FFF2-40B4-BE49-F238E27FC236}">
                <a16:creationId xmlns:a16="http://schemas.microsoft.com/office/drawing/2014/main" xmlns="" id="{661B1B40-7FD9-4257-B5BE-A4034A04E706}"/>
              </a:ext>
            </a:extLst>
          </p:cNvPr>
          <p:cNvSpPr txBox="1"/>
          <p:nvPr/>
        </p:nvSpPr>
        <p:spPr>
          <a:xfrm>
            <a:off x="722919" y="1539435"/>
            <a:ext cx="1732585" cy="392415"/>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b="1"/>
              <a:t>语句分析</a:t>
            </a:r>
            <a:r>
              <a:rPr lang="en-US" altLang="zh-CN" sz="2100" b="1"/>
              <a:t>:</a:t>
            </a:r>
            <a:endParaRPr lang="zh-CN" altLang="en-US" sz="2100" b="1"/>
          </a:p>
        </p:txBody>
      </p:sp>
      <p:sp>
        <p:nvSpPr>
          <p:cNvPr id="4" name="Text Box 2">
            <a:extLst>
              <a:ext uri="{FF2B5EF4-FFF2-40B4-BE49-F238E27FC236}">
                <a16:creationId xmlns:a16="http://schemas.microsoft.com/office/drawing/2014/main" xmlns="" id="{61E87468-A0BE-4E66-BDB7-7F23C48B9927}"/>
              </a:ext>
            </a:extLst>
          </p:cNvPr>
          <p:cNvSpPr txBox="1">
            <a:spLocks noChangeArrowheads="1"/>
          </p:cNvSpPr>
          <p:nvPr/>
        </p:nvSpPr>
        <p:spPr bwMode="auto">
          <a:xfrm>
            <a:off x="2014134" y="2394993"/>
            <a:ext cx="6372225" cy="561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 typeface="Arial" pitchFamily="34" charset="0"/>
              <a:buNone/>
            </a:pPr>
            <a:r>
              <a:rPr lang="zh-CN" altLang="en-US" b="1">
                <a:solidFill>
                  <a:schemeClr val="tx1">
                    <a:lumMod val="95000"/>
                    <a:lumOff val="5000"/>
                  </a:schemeClr>
                </a:solidFill>
              </a:rPr>
              <a:t>时间永是流逝，街市依旧</a:t>
            </a:r>
            <a:r>
              <a:rPr lang="zh-CN" altLang="en-US" b="1">
                <a:solidFill>
                  <a:srgbClr val="FF0000"/>
                </a:solidFill>
              </a:rPr>
              <a:t>太平。</a:t>
            </a:r>
          </a:p>
        </p:txBody>
      </p:sp>
      <p:sp>
        <p:nvSpPr>
          <p:cNvPr id="5" name="Text Box 3">
            <a:extLst>
              <a:ext uri="{FF2B5EF4-FFF2-40B4-BE49-F238E27FC236}">
                <a16:creationId xmlns:a16="http://schemas.microsoft.com/office/drawing/2014/main" xmlns="" id="{BB835341-C267-43A0-93E8-33D8ECA712FA}"/>
              </a:ext>
            </a:extLst>
          </p:cNvPr>
          <p:cNvSpPr txBox="1">
            <a:spLocks noChangeArrowheads="1"/>
          </p:cNvSpPr>
          <p:nvPr/>
        </p:nvSpPr>
        <p:spPr bwMode="auto">
          <a:xfrm>
            <a:off x="1234883" y="3469707"/>
            <a:ext cx="6535341" cy="13619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 typeface="Arial" pitchFamily="34" charset="0"/>
              <a:buNone/>
            </a:pPr>
            <a:r>
              <a:rPr lang="zh-CN" altLang="en-US" sz="2100">
                <a:latin typeface="楷体" panose="02010609060101010101" pitchFamily="49" charset="-122"/>
                <a:ea typeface="楷体" panose="02010609060101010101" pitchFamily="49" charset="-122"/>
              </a:rPr>
              <a:t>      </a:t>
            </a:r>
            <a:r>
              <a:rPr lang="zh-CN" altLang="en-US" sz="2100">
                <a:solidFill>
                  <a:srgbClr val="FF0000"/>
                </a:solidFill>
                <a:latin typeface="楷体" panose="02010609060101010101" pitchFamily="49" charset="-122"/>
                <a:ea typeface="楷体" panose="02010609060101010101" pitchFamily="49" charset="-122"/>
              </a:rPr>
              <a:t>反动派高压的政策造成“万马齐喑”的可悲局面，“三一八”事件就像几颗石子投入大海，未能掀起波澜，依然死水一潭。“太平”</a:t>
            </a:r>
            <a:r>
              <a:rPr lang="zh-CN" altLang="en-US" sz="2100">
                <a:solidFill>
                  <a:schemeClr val="tx2"/>
                </a:solidFill>
                <a:latin typeface="楷体" panose="02010609060101010101" pitchFamily="49" charset="-122"/>
                <a:ea typeface="楷体" panose="02010609060101010101" pitchFamily="49" charset="-122"/>
              </a:rPr>
              <a:t>蕴涵作者的愤懑、不平和辛酸。</a:t>
            </a:r>
          </a:p>
        </p:txBody>
      </p:sp>
    </p:spTree>
    <p:extLst>
      <p:ext uri="{BB962C8B-B14F-4D97-AF65-F5344CB8AC3E}">
        <p14:creationId xmlns:p14="http://schemas.microsoft.com/office/powerpoint/2010/main" val="35997423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499"/>
                                          </p:stCondLst>
                                        </p:cTn>
                                        <p:tgtEl>
                                          <p:spTgt spid="4"/>
                                        </p:tgtEl>
                                        <p:attrNameLst>
                                          <p:attrName>style.visibility</p:attrName>
                                        </p:attrNameLst>
                                      </p:cBhvr>
                                      <p:to>
                                        <p:strVal val="visible"/>
                                      </p:to>
                                    </p:set>
                                    <p:anim to="" calcmode="lin" valueType="num">
                                      <p:cBhvr>
                                        <p:cTn id="7" dur="1" fill="hold"/>
                                        <p:tgtEl>
                                          <p:spTgt spid="4"/>
                                        </p:tgtEl>
                                      </p:cBhvr>
                                    </p:anim>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3" name="图片 2">
            <a:extLst>
              <a:ext uri="{FF2B5EF4-FFF2-40B4-BE49-F238E27FC236}">
                <a16:creationId xmlns:a16="http://schemas.microsoft.com/office/drawing/2014/main" xmlns="" id="{3904A348-08B4-4D71-BD1D-636089072958}"/>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6203830" y="814275"/>
            <a:ext cx="2575195" cy="4985432"/>
          </a:xfrm>
          <a:prstGeom prst="rect">
            <a:avLst/>
          </a:prstGeom>
        </p:spPr>
      </p:pic>
      <p:sp>
        <p:nvSpPr>
          <p:cNvPr id="4" name="Text Box 23">
            <a:extLst>
              <a:ext uri="{FF2B5EF4-FFF2-40B4-BE49-F238E27FC236}">
                <a16:creationId xmlns:a16="http://schemas.microsoft.com/office/drawing/2014/main" xmlns="" id="{21F1DD0C-94F9-4134-A851-2752A227B243}"/>
              </a:ext>
            </a:extLst>
          </p:cNvPr>
          <p:cNvSpPr txBox="1">
            <a:spLocks noChangeArrowheads="1"/>
          </p:cNvSpPr>
          <p:nvPr/>
        </p:nvSpPr>
        <p:spPr bwMode="auto">
          <a:xfrm>
            <a:off x="458391" y="476251"/>
            <a:ext cx="4036219" cy="3924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latin typeface="楷体" panose="02010609060101010101" pitchFamily="49" charset="-122"/>
                <a:ea typeface="楷体" panose="02010609060101010101" pitchFamily="49" charset="-122"/>
              </a:rPr>
              <a:t>鲁迅先生对请愿的态度：</a:t>
            </a:r>
          </a:p>
        </p:txBody>
      </p:sp>
      <p:sp>
        <p:nvSpPr>
          <p:cNvPr id="5" name="Text Box 24">
            <a:extLst>
              <a:ext uri="{FF2B5EF4-FFF2-40B4-BE49-F238E27FC236}">
                <a16:creationId xmlns:a16="http://schemas.microsoft.com/office/drawing/2014/main" xmlns="" id="{F540BE3B-4B91-4510-A945-3FDD7DD60FAF}"/>
              </a:ext>
            </a:extLst>
          </p:cNvPr>
          <p:cNvSpPr txBox="1">
            <a:spLocks noChangeArrowheads="1"/>
          </p:cNvSpPr>
          <p:nvPr/>
        </p:nvSpPr>
        <p:spPr bwMode="auto">
          <a:xfrm>
            <a:off x="458392" y="1613948"/>
            <a:ext cx="5448421" cy="3139321"/>
          </a:xfrm>
          <a:prstGeom prst="rect">
            <a:avLst/>
          </a:prstGeom>
          <a:noFill/>
          <a:ln w="19050">
            <a:noFill/>
            <a:miter lim="800000"/>
          </a:ln>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b="1">
                <a:latin typeface="楷体" panose="02010609060101010101" pitchFamily="49" charset="-122"/>
                <a:ea typeface="楷体" panose="02010609060101010101" pitchFamily="49" charset="-122"/>
              </a:rPr>
              <a:t>      时间永是流驶，街市依旧</a:t>
            </a:r>
            <a:r>
              <a:rPr kumimoji="1" lang="zh-CN" altLang="en-US" sz="2100" b="1">
                <a:solidFill>
                  <a:srgbClr val="FF0000"/>
                </a:solidFill>
                <a:latin typeface="楷体" panose="02010609060101010101" pitchFamily="49" charset="-122"/>
                <a:ea typeface="楷体" panose="02010609060101010101" pitchFamily="49" charset="-122"/>
              </a:rPr>
              <a:t>太平</a:t>
            </a:r>
            <a:r>
              <a:rPr kumimoji="1" lang="zh-CN" altLang="en-US" sz="2100" b="1">
                <a:latin typeface="楷体" panose="02010609060101010101" pitchFamily="49" charset="-122"/>
                <a:ea typeface="楷体" panose="02010609060101010101" pitchFamily="49" charset="-122"/>
              </a:rPr>
              <a:t>，有限的几个生命，在中国是不算什么的，至多，不过供无恶意的闲人以饭后的</a:t>
            </a:r>
            <a:r>
              <a:rPr kumimoji="1" lang="zh-CN" altLang="en-US" sz="2100" b="1">
                <a:solidFill>
                  <a:srgbClr val="FF0000"/>
                </a:solidFill>
                <a:latin typeface="楷体" panose="02010609060101010101" pitchFamily="49" charset="-122"/>
                <a:ea typeface="楷体" panose="02010609060101010101" pitchFamily="49" charset="-122"/>
              </a:rPr>
              <a:t>谈资</a:t>
            </a:r>
            <a:r>
              <a:rPr kumimoji="1" lang="zh-CN" altLang="en-US" sz="2100" b="1">
                <a:latin typeface="楷体" panose="02010609060101010101" pitchFamily="49" charset="-122"/>
                <a:ea typeface="楷体" panose="02010609060101010101" pitchFamily="49" charset="-122"/>
              </a:rPr>
              <a:t>，或者给有恶意的闲人作</a:t>
            </a:r>
            <a:r>
              <a:rPr kumimoji="1" lang="zh-CN" altLang="en-US" sz="2100" b="1">
                <a:solidFill>
                  <a:srgbClr val="FF0000"/>
                </a:solidFill>
                <a:latin typeface="楷体" panose="02010609060101010101" pitchFamily="49" charset="-122"/>
                <a:ea typeface="楷体" panose="02010609060101010101" pitchFamily="49" charset="-122"/>
              </a:rPr>
              <a:t>“流言”的种子</a:t>
            </a:r>
            <a:r>
              <a:rPr kumimoji="1" lang="zh-CN" altLang="en-US" sz="2100" b="1">
                <a:latin typeface="楷体" panose="02010609060101010101" pitchFamily="49" charset="-122"/>
                <a:ea typeface="楷体" panose="02010609060101010101" pitchFamily="49" charset="-122"/>
              </a:rPr>
              <a:t>。至于此外的深的意义，我总觉得很寥寥，因为这实在不过是</a:t>
            </a:r>
            <a:r>
              <a:rPr kumimoji="1" lang="zh-CN" altLang="en-US" sz="2100" b="1">
                <a:solidFill>
                  <a:srgbClr val="FF0000"/>
                </a:solidFill>
                <a:latin typeface="楷体" panose="02010609060101010101" pitchFamily="49" charset="-122"/>
                <a:ea typeface="楷体" panose="02010609060101010101" pitchFamily="49" charset="-122"/>
              </a:rPr>
              <a:t>徒手的请愿</a:t>
            </a:r>
            <a:r>
              <a:rPr kumimoji="1" lang="zh-CN" altLang="en-US" sz="2100" b="1">
                <a:latin typeface="楷体" panose="02010609060101010101" pitchFamily="49" charset="-122"/>
                <a:ea typeface="楷体" panose="02010609060101010101" pitchFamily="49" charset="-122"/>
              </a:rPr>
              <a:t>。</a:t>
            </a:r>
          </a:p>
          <a:p>
            <a:pPr eaLnBrk="1" hangingPunct="1">
              <a:spcBef>
                <a:spcPct val="50000"/>
              </a:spcBef>
              <a:buClrTx/>
              <a:buSzTx/>
              <a:buFontTx/>
              <a:buNone/>
            </a:pPr>
            <a:r>
              <a:rPr kumimoji="1" lang="zh-CN" altLang="en-US" sz="2100" b="1">
                <a:solidFill>
                  <a:srgbClr val="FF0000"/>
                </a:solidFill>
                <a:latin typeface="楷体" panose="02010609060101010101" pitchFamily="49" charset="-122"/>
                <a:ea typeface="楷体" panose="02010609060101010101" pitchFamily="49" charset="-122"/>
              </a:rPr>
              <a:t>        人类的血战前行的历史，正如煤的形成，当时用大量的木材，结果却只是一小块，但请愿是不在其中的，更何况是徒手。 </a:t>
            </a:r>
            <a:endParaRPr kumimoji="1" lang="zh-CN" altLang="en-US" sz="2100">
              <a:latin typeface="楷体" panose="02010609060101010101" pitchFamily="49" charset="-122"/>
              <a:ea typeface="楷体" panose="02010609060101010101" pitchFamily="49" charset="-122"/>
            </a:endParaRPr>
          </a:p>
        </p:txBody>
      </p:sp>
      <p:pic>
        <p:nvPicPr>
          <p:cNvPr id="7" name="图片 6">
            <a:extLst>
              <a:ext uri="{FF2B5EF4-FFF2-40B4-BE49-F238E27FC236}">
                <a16:creationId xmlns:a16="http://schemas.microsoft.com/office/drawing/2014/main" xmlns="" id="{50E6DD87-5C08-451B-ABF1-A52512C7A23D}"/>
              </a:ext>
            </a:extLst>
          </p:cNvPr>
          <p:cNvPicPr>
            <a:picLocks noChangeAspect="1"/>
          </p:cNvPicPr>
          <p:nvPr/>
        </p:nvPicPr>
        <p:blipFill>
          <a:blip r:embed="rId3">
            <a:extLst>
              <a:ext uri="{28A0092B-C50C-407E-A947-70E740481C1C}">
                <a14:useLocalDpi xmlns:a14="http://schemas.microsoft.com/office/drawing/2010/main"/>
              </a:ext>
            </a:extLst>
          </a:blip>
          <a:srcRect t="-3627" b="-1"/>
          <a:stretch>
            <a:fillRect/>
          </a:stretch>
        </p:blipFill>
        <p:spPr>
          <a:xfrm>
            <a:off x="3611302" y="372831"/>
            <a:ext cx="693773" cy="882888"/>
          </a:xfrm>
          <a:prstGeom prst="rect">
            <a:avLst/>
          </a:prstGeom>
        </p:spPr>
      </p:pic>
    </p:spTree>
    <p:extLst>
      <p:ext uri="{BB962C8B-B14F-4D97-AF65-F5344CB8AC3E}">
        <p14:creationId xmlns:p14="http://schemas.microsoft.com/office/powerpoint/2010/main" val="135921882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2" presetClass="entr" presetSubtype="1" dur="100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slide(fromTop)">
                                      <p:cBhvr>
                                        <p:cTn id="7" dur="1000"/>
                                        <p:tgtEl>
                                          <p:spTgt spid="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7" presetClass="entr" presetSubtype="0" dur="500" fill="hold" nodeType="clickEffect">
                                  <p:stCondLst>
                                    <p:cond delay="0"/>
                                  </p:stCondLst>
                                  <p:iterate type="wd">
                                    <p:tmPct val="50000"/>
                                  </p:iterate>
                                  <p:childTnLst>
                                    <p:set>
                                      <p:cBhvr>
                                        <p:cTn id="11" dur="1" fill="hold">
                                          <p:stCondLst>
                                            <p:cond delay="0"/>
                                          </p:stCondLst>
                                        </p:cTn>
                                        <p:tgtEl>
                                          <p:spTgt spid="5">
                                            <p:txEl>
                                              <p:pRg st="1" end="1"/>
                                            </p:txEl>
                                          </p:spTgt>
                                        </p:tgtEl>
                                        <p:attrNameLst>
                                          <p:attrName>style.visibility</p:attrName>
                                        </p:attrNameLst>
                                      </p:cBhvr>
                                      <p:to>
                                        <p:strVal val="visible"/>
                                      </p:to>
                                    </p:set>
                                    <p:anim calcmode="discrete" valueType="clr">
                                      <p:cBhvr override="childStyle">
                                        <p:cTn id="12" dur="500"/>
                                        <p:tgtEl>
                                          <p:spTgt spid="5">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3" dur="500"/>
                                        <p:tgtEl>
                                          <p:spTgt spid="5">
                                            <p:txEl>
                                              <p:pRg st="1" end="1"/>
                                            </p:txEl>
                                          </p:spTgt>
                                        </p:tgtEl>
                                        <p:attrNameLst>
                                          <p:attrName>fillcolor</p:attrName>
                                        </p:attrNameLst>
                                      </p:cBhvr>
                                      <p:tavLst>
                                        <p:tav tm="0">
                                          <p:val>
                                            <p:clrVal>
                                              <a:schemeClr val="accent2"/>
                                            </p:clrVal>
                                          </p:val>
                                        </p:tav>
                                        <p:tav tm="50000">
                                          <p:val>
                                            <p:clrVal>
                                              <a:schemeClr val="hlink"/>
                                            </p:clrVal>
                                          </p:val>
                                        </p:tav>
                                      </p:tavLst>
                                    </p:anim>
                                    <p:set>
                                      <p:cBhvr>
                                        <p:cTn id="14" dur="500"/>
                                        <p:tgtEl>
                                          <p:spTgt spid="5">
                                            <p:txEl>
                                              <p:pRg st="1" end="1"/>
                                            </p:txEl>
                                          </p:spTgt>
                                        </p:tgtEl>
                                        <p:attrNameLst>
                                          <p:attrName>fill.type</p:attrName>
                                        </p:attrNameLst>
                                      </p:cBhvr>
                                      <p:to>
                                        <p:strVal val="solid"/>
                                      </p:to>
                                    </p:set>
                                  </p:childTnLst>
                                  <p:subTnLst>
                                    <p:audio>
                                      <p:cMediaNode>
                                        <p:cTn display="0" masterRel="sameClick">
                                          <p:stCondLst>
                                            <p:cond evt="begin" delay="0">
                                              <p:tn val="10"/>
                                            </p:cond>
                                          </p:stCondLst>
                                          <p:endCondLst>
                                            <p:cond evt="onStopAudio" delay="0">
                                              <p:tgtEl>
                                                <p:sldTgt/>
                                              </p:tgtEl>
                                            </p:cond>
                                          </p:endCondLst>
                                        </p:cTn>
                                        <p:tgtEl>
                                          <p:sndTgt r:embed="rId4" name="audio2222222.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47">
            <a:extLst>
              <a:ext uri="{FF2B5EF4-FFF2-40B4-BE49-F238E27FC236}">
                <a16:creationId xmlns:a16="http://schemas.microsoft.com/office/drawing/2014/main" xmlns="" id="{8F540B59-43E5-4462-B79A-ADAB97A8486C}"/>
              </a:ext>
            </a:extLst>
          </p:cNvPr>
          <p:cNvSpPr txBox="1">
            <a:spLocks noChangeArrowheads="1"/>
          </p:cNvSpPr>
          <p:nvPr/>
        </p:nvSpPr>
        <p:spPr bwMode="auto">
          <a:xfrm>
            <a:off x="1415276" y="928689"/>
            <a:ext cx="1714500" cy="105413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a:latin typeface="楷体" panose="02010609060101010101" pitchFamily="49" charset="-122"/>
                <a:ea typeface="楷体" panose="02010609060101010101" pitchFamily="49" charset="-122"/>
              </a:rPr>
              <a:t>大量的木材 </a:t>
            </a:r>
          </a:p>
        </p:txBody>
      </p:sp>
      <p:sp>
        <p:nvSpPr>
          <p:cNvPr id="3" name="Text Box 50">
            <a:extLst>
              <a:ext uri="{FF2B5EF4-FFF2-40B4-BE49-F238E27FC236}">
                <a16:creationId xmlns:a16="http://schemas.microsoft.com/office/drawing/2014/main" xmlns="" id="{193A45A6-C3D8-455B-9268-52239C9FF084}"/>
              </a:ext>
            </a:extLst>
          </p:cNvPr>
          <p:cNvSpPr txBox="1">
            <a:spLocks noChangeArrowheads="1"/>
          </p:cNvSpPr>
          <p:nvPr/>
        </p:nvSpPr>
        <p:spPr bwMode="auto">
          <a:xfrm>
            <a:off x="1415277" y="2428876"/>
            <a:ext cx="2625329" cy="105413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a:latin typeface="楷体" panose="02010609060101010101" pitchFamily="49" charset="-122"/>
                <a:ea typeface="楷体" panose="02010609060101010101" pitchFamily="49" charset="-122"/>
              </a:rPr>
              <a:t>结果却只是一小块</a:t>
            </a:r>
          </a:p>
        </p:txBody>
      </p:sp>
      <p:sp>
        <p:nvSpPr>
          <p:cNvPr id="4" name="AutoShape 51">
            <a:extLst>
              <a:ext uri="{FF2B5EF4-FFF2-40B4-BE49-F238E27FC236}">
                <a16:creationId xmlns:a16="http://schemas.microsoft.com/office/drawing/2014/main" xmlns="" id="{02AF5FAF-737A-441F-9DBD-0ED0055D74D6}"/>
              </a:ext>
            </a:extLst>
          </p:cNvPr>
          <p:cNvSpPr>
            <a:spLocks noChangeArrowheads="1"/>
          </p:cNvSpPr>
          <p:nvPr/>
        </p:nvSpPr>
        <p:spPr bwMode="auto">
          <a:xfrm>
            <a:off x="2165370" y="1714501"/>
            <a:ext cx="285750" cy="495300"/>
          </a:xfrm>
          <a:prstGeom prst="downArrow">
            <a:avLst>
              <a:gd name="adj1" fmla="val 42944"/>
              <a:gd name="adj2" fmla="val 29996"/>
            </a:avLst>
          </a:prstGeom>
          <a:solidFill>
            <a:schemeClr val="accent1">
              <a:lumMod val="75000"/>
            </a:schemeClr>
          </a:solidFill>
          <a:ln w="9525">
            <a:noFill/>
            <a:miter lim="800000"/>
          </a:ln>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kumimoji="1" lang="zh-CN" altLang="en-US" sz="2700">
              <a:latin typeface="楷体" panose="02010609060101010101" pitchFamily="49" charset="-122"/>
              <a:ea typeface="楷体" panose="02010609060101010101" pitchFamily="49" charset="-122"/>
            </a:endParaRPr>
          </a:p>
        </p:txBody>
      </p:sp>
      <p:sp>
        <p:nvSpPr>
          <p:cNvPr id="5" name="Text Box 52">
            <a:extLst>
              <a:ext uri="{FF2B5EF4-FFF2-40B4-BE49-F238E27FC236}">
                <a16:creationId xmlns:a16="http://schemas.microsoft.com/office/drawing/2014/main" xmlns="" id="{561124CB-9F8E-4623-BEBD-233EF6162733}"/>
              </a:ext>
            </a:extLst>
          </p:cNvPr>
          <p:cNvSpPr txBox="1">
            <a:spLocks noChangeArrowheads="1"/>
          </p:cNvSpPr>
          <p:nvPr/>
        </p:nvSpPr>
        <p:spPr bwMode="auto">
          <a:xfrm>
            <a:off x="1665308" y="3886201"/>
            <a:ext cx="4343400" cy="484748"/>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endParaRPr kumimoji="1" lang="zh-CN" altLang="en-US" sz="2700">
              <a:latin typeface="楷体" panose="02010609060101010101" pitchFamily="49" charset="-122"/>
              <a:ea typeface="楷体" panose="02010609060101010101" pitchFamily="49" charset="-122"/>
            </a:endParaRPr>
          </a:p>
        </p:txBody>
      </p:sp>
      <p:sp>
        <p:nvSpPr>
          <p:cNvPr id="6" name="Text Box 53">
            <a:extLst>
              <a:ext uri="{FF2B5EF4-FFF2-40B4-BE49-F238E27FC236}">
                <a16:creationId xmlns:a16="http://schemas.microsoft.com/office/drawing/2014/main" xmlns="" id="{2D1D1E43-8B7C-4034-83D9-57903711158F}"/>
              </a:ext>
            </a:extLst>
          </p:cNvPr>
          <p:cNvSpPr txBox="1">
            <a:spLocks noChangeArrowheads="1"/>
          </p:cNvSpPr>
          <p:nvPr/>
        </p:nvSpPr>
        <p:spPr bwMode="auto">
          <a:xfrm>
            <a:off x="1415278" y="3857626"/>
            <a:ext cx="4822031" cy="105413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a:latin typeface="楷体" panose="02010609060101010101" pitchFamily="49" charset="-122"/>
                <a:ea typeface="楷体" panose="02010609060101010101" pitchFamily="49" charset="-122"/>
              </a:rPr>
              <a:t>请愿是不在其中的，更何况是徒手。</a:t>
            </a:r>
          </a:p>
        </p:txBody>
      </p:sp>
      <p:sp>
        <p:nvSpPr>
          <p:cNvPr id="7" name="AutoShape 54">
            <a:extLst>
              <a:ext uri="{FF2B5EF4-FFF2-40B4-BE49-F238E27FC236}">
                <a16:creationId xmlns:a16="http://schemas.microsoft.com/office/drawing/2014/main" xmlns="" id="{4F34393A-52E1-4319-928C-17F9D621F559}"/>
              </a:ext>
            </a:extLst>
          </p:cNvPr>
          <p:cNvSpPr>
            <a:spLocks noChangeArrowheads="1"/>
          </p:cNvSpPr>
          <p:nvPr/>
        </p:nvSpPr>
        <p:spPr bwMode="auto">
          <a:xfrm>
            <a:off x="2218949" y="3214689"/>
            <a:ext cx="285750" cy="523875"/>
          </a:xfrm>
          <a:prstGeom prst="downArrow">
            <a:avLst>
              <a:gd name="adj1" fmla="val 50000"/>
              <a:gd name="adj2" fmla="val 30002"/>
            </a:avLst>
          </a:prstGeom>
          <a:solidFill>
            <a:schemeClr val="accent1">
              <a:lumMod val="75000"/>
            </a:schemeClr>
          </a:solidFill>
          <a:ln w="9525">
            <a:noFill/>
            <a:miter lim="800000"/>
          </a:ln>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kumimoji="1" lang="zh-CN" altLang="en-US" sz="2700">
              <a:latin typeface="楷体" panose="02010609060101010101" pitchFamily="49" charset="-122"/>
              <a:ea typeface="楷体" panose="02010609060101010101" pitchFamily="49" charset="-122"/>
            </a:endParaRPr>
          </a:p>
        </p:txBody>
      </p:sp>
      <p:sp>
        <p:nvSpPr>
          <p:cNvPr id="8" name="Text Box 59">
            <a:extLst>
              <a:ext uri="{FF2B5EF4-FFF2-40B4-BE49-F238E27FC236}">
                <a16:creationId xmlns:a16="http://schemas.microsoft.com/office/drawing/2014/main" xmlns="" id="{60E38E1D-9D10-4A11-B52B-72146CC70A97}"/>
              </a:ext>
            </a:extLst>
          </p:cNvPr>
          <p:cNvSpPr txBox="1">
            <a:spLocks noChangeArrowheads="1"/>
          </p:cNvSpPr>
          <p:nvPr/>
        </p:nvSpPr>
        <p:spPr bwMode="auto">
          <a:xfrm>
            <a:off x="1415276" y="5072065"/>
            <a:ext cx="5543550" cy="900246"/>
          </a:xfrm>
          <a:prstGeom prst="rect">
            <a:avLst/>
          </a:prstGeom>
          <a:noFill/>
          <a:ln w="28575">
            <a:noFill/>
            <a:miter lim="800000"/>
          </a:ln>
          <a:extLst>
            <a:ext uri="{909E8E84-426E-40DD-AFC4-6F175D3DCCD1}">
              <a14:hiddenFill xmlns:a14="http://schemas.microsoft.com/office/drawing/2010/main">
                <a:solidFill>
                  <a:srgbClr val="FFFFFF"/>
                </a:solidFill>
              </a14:hiddenFill>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rgbClr val="FF0000"/>
                </a:solidFill>
                <a:latin typeface="楷体" panose="02010609060101010101" pitchFamily="49" charset="-122"/>
                <a:ea typeface="楷体" panose="02010609060101010101" pitchFamily="49" charset="-122"/>
              </a:rPr>
              <a:t>请愿时的流血是不能推动历史前进的，吸取血的教训，改变战斗方法。</a:t>
            </a:r>
            <a:r>
              <a:rPr kumimoji="1" lang="zh-CN" altLang="en-US" sz="2700">
                <a:latin typeface="楷体" panose="02010609060101010101" pitchFamily="49" charset="-122"/>
                <a:ea typeface="楷体" panose="02010609060101010101" pitchFamily="49" charset="-122"/>
              </a:rPr>
              <a:t> </a:t>
            </a:r>
          </a:p>
        </p:txBody>
      </p:sp>
      <p:sp>
        <p:nvSpPr>
          <p:cNvPr id="9" name="AutoShape 51">
            <a:extLst>
              <a:ext uri="{FF2B5EF4-FFF2-40B4-BE49-F238E27FC236}">
                <a16:creationId xmlns:a16="http://schemas.microsoft.com/office/drawing/2014/main" xmlns="" id="{5B4DB6F4-B53A-4D3D-AEFE-A252AAC4F11A}"/>
              </a:ext>
            </a:extLst>
          </p:cNvPr>
          <p:cNvSpPr>
            <a:spLocks noChangeArrowheads="1"/>
          </p:cNvSpPr>
          <p:nvPr/>
        </p:nvSpPr>
        <p:spPr bwMode="auto">
          <a:xfrm>
            <a:off x="5380058" y="1714501"/>
            <a:ext cx="285750" cy="528639"/>
          </a:xfrm>
          <a:prstGeom prst="downArrow">
            <a:avLst>
              <a:gd name="adj1" fmla="val 50000"/>
              <a:gd name="adj2" fmla="val 29998"/>
            </a:avLst>
          </a:prstGeom>
          <a:solidFill>
            <a:schemeClr val="accent2">
              <a:lumMod val="75000"/>
            </a:schemeClr>
          </a:solidFill>
          <a:ln w="9525">
            <a:noFill/>
            <a:miter lim="800000"/>
          </a:ln>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kumimoji="1" lang="zh-CN" altLang="en-US" sz="2700">
              <a:latin typeface="楷体" panose="02010609060101010101" pitchFamily="49" charset="-122"/>
              <a:ea typeface="楷体" panose="02010609060101010101" pitchFamily="49" charset="-122"/>
            </a:endParaRPr>
          </a:p>
        </p:txBody>
      </p:sp>
      <p:sp>
        <p:nvSpPr>
          <p:cNvPr id="10" name="AutoShape 51">
            <a:extLst>
              <a:ext uri="{FF2B5EF4-FFF2-40B4-BE49-F238E27FC236}">
                <a16:creationId xmlns:a16="http://schemas.microsoft.com/office/drawing/2014/main" xmlns="" id="{D9DF22EE-A992-49D7-8E10-AC418D40A6BE}"/>
              </a:ext>
            </a:extLst>
          </p:cNvPr>
          <p:cNvSpPr>
            <a:spLocks noChangeArrowheads="1"/>
          </p:cNvSpPr>
          <p:nvPr/>
        </p:nvSpPr>
        <p:spPr bwMode="auto">
          <a:xfrm>
            <a:off x="5433636" y="3214688"/>
            <a:ext cx="285750" cy="528637"/>
          </a:xfrm>
          <a:prstGeom prst="downArrow">
            <a:avLst>
              <a:gd name="adj1" fmla="val 50000"/>
              <a:gd name="adj2" fmla="val 29998"/>
            </a:avLst>
          </a:prstGeom>
          <a:solidFill>
            <a:schemeClr val="accent2">
              <a:lumMod val="75000"/>
            </a:schemeClr>
          </a:solidFill>
          <a:ln w="9525">
            <a:noFill/>
            <a:miter lim="800000"/>
          </a:ln>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kumimoji="1" lang="zh-CN" altLang="en-US" sz="2700">
              <a:latin typeface="楷体" panose="02010609060101010101" pitchFamily="49" charset="-122"/>
              <a:ea typeface="楷体" panose="02010609060101010101" pitchFamily="49" charset="-122"/>
            </a:endParaRPr>
          </a:p>
        </p:txBody>
      </p:sp>
      <p:sp>
        <p:nvSpPr>
          <p:cNvPr id="11" name="AutoShape 51">
            <a:extLst>
              <a:ext uri="{FF2B5EF4-FFF2-40B4-BE49-F238E27FC236}">
                <a16:creationId xmlns:a16="http://schemas.microsoft.com/office/drawing/2014/main" xmlns="" id="{DD46C6C1-3166-40C1-8D65-122A176D1F14}"/>
              </a:ext>
            </a:extLst>
          </p:cNvPr>
          <p:cNvSpPr>
            <a:spLocks noChangeArrowheads="1"/>
          </p:cNvSpPr>
          <p:nvPr/>
        </p:nvSpPr>
        <p:spPr bwMode="auto">
          <a:xfrm>
            <a:off x="3933449" y="4572000"/>
            <a:ext cx="285750" cy="457200"/>
          </a:xfrm>
          <a:prstGeom prst="downArrow">
            <a:avLst>
              <a:gd name="adj1" fmla="val 50000"/>
              <a:gd name="adj2" fmla="val 30000"/>
            </a:avLst>
          </a:prstGeom>
          <a:solidFill>
            <a:schemeClr val="accent2">
              <a:lumMod val="75000"/>
            </a:schemeClr>
          </a:solidFill>
          <a:ln w="9525">
            <a:noFill/>
            <a:miter lim="800000"/>
          </a:ln>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kumimoji="1" lang="zh-CN" altLang="en-US" sz="2700">
              <a:latin typeface="楷体" panose="02010609060101010101" pitchFamily="49" charset="-122"/>
              <a:ea typeface="楷体" panose="02010609060101010101" pitchFamily="49" charset="-122"/>
            </a:endParaRPr>
          </a:p>
        </p:txBody>
      </p:sp>
      <p:grpSp>
        <p:nvGrpSpPr>
          <p:cNvPr id="12" name="组合 18">
            <a:extLst>
              <a:ext uri="{FF2B5EF4-FFF2-40B4-BE49-F238E27FC236}">
                <a16:creationId xmlns:a16="http://schemas.microsoft.com/office/drawing/2014/main" xmlns="" id="{8F4E0DCC-EB73-407A-99F3-67BC08590F60}"/>
              </a:ext>
            </a:extLst>
          </p:cNvPr>
          <p:cNvGrpSpPr/>
          <p:nvPr/>
        </p:nvGrpSpPr>
        <p:grpSpPr>
          <a:xfrm>
            <a:off x="3504825" y="938214"/>
            <a:ext cx="3750469" cy="642725"/>
            <a:chOff x="2857488" y="857232"/>
            <a:chExt cx="5000660" cy="642942"/>
          </a:xfrm>
        </p:grpSpPr>
        <p:sp>
          <p:nvSpPr>
            <p:cNvPr id="13" name="左箭头标注 13">
              <a:extLst>
                <a:ext uri="{FF2B5EF4-FFF2-40B4-BE49-F238E27FC236}">
                  <a16:creationId xmlns:a16="http://schemas.microsoft.com/office/drawing/2014/main" xmlns="" id="{3788FD83-680F-462D-804B-1C4702D81815}"/>
                </a:ext>
              </a:extLst>
            </p:cNvPr>
            <p:cNvSpPr>
              <a:spLocks noChangeArrowheads="1"/>
            </p:cNvSpPr>
            <p:nvPr/>
          </p:nvSpPr>
          <p:spPr bwMode="auto">
            <a:xfrm>
              <a:off x="2857488" y="857232"/>
              <a:ext cx="5000660" cy="642942"/>
            </a:xfrm>
            <a:prstGeom prst="leftArrowCallout">
              <a:avLst>
                <a:gd name="adj1" fmla="val 21861"/>
                <a:gd name="adj2" fmla="val 25000"/>
                <a:gd name="adj3" fmla="val 26574"/>
                <a:gd name="adj4" fmla="val 87157"/>
              </a:avLst>
            </a:prstGeom>
            <a:solidFill>
              <a:schemeClr val="accent1"/>
            </a:solidFill>
            <a:ln w="9525" algn="ctr">
              <a:noFill/>
              <a:miter lim="800000"/>
            </a:ln>
          </p:spPr>
          <p:txBody>
            <a:bodyPr wrap="none"/>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kumimoji="1" lang="zh-CN" altLang="en-US" sz="2700">
                <a:latin typeface="楷体" panose="02010609060101010101" pitchFamily="49" charset="-122"/>
                <a:ea typeface="楷体" panose="02010609060101010101" pitchFamily="49" charset="-122"/>
              </a:endParaRPr>
            </a:p>
          </p:txBody>
        </p:sp>
        <p:sp>
          <p:nvSpPr>
            <p:cNvPr id="14" name="TextBox 15">
              <a:extLst>
                <a:ext uri="{FF2B5EF4-FFF2-40B4-BE49-F238E27FC236}">
                  <a16:creationId xmlns:a16="http://schemas.microsoft.com/office/drawing/2014/main" xmlns="" id="{9673EE94-60E2-4223-B0CB-A43FA170E1E5}"/>
                </a:ext>
              </a:extLst>
            </p:cNvPr>
            <p:cNvSpPr txBox="1">
              <a:spLocks noChangeArrowheads="1"/>
            </p:cNvSpPr>
            <p:nvPr/>
          </p:nvSpPr>
          <p:spPr bwMode="auto">
            <a:xfrm>
              <a:off x="3428992" y="857232"/>
              <a:ext cx="4429156" cy="508003"/>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rgbClr val="FF0000"/>
                  </a:solidFill>
                  <a:latin typeface="楷体" panose="02010609060101010101" pitchFamily="49" charset="-122"/>
                  <a:ea typeface="楷体" panose="02010609060101010101" pitchFamily="49" charset="-122"/>
                </a:rPr>
                <a:t>代价巨大的流血斗争</a:t>
              </a:r>
              <a:r>
                <a:rPr kumimoji="1" lang="zh-CN" altLang="en-US" sz="2700">
                  <a:latin typeface="楷体" panose="02010609060101010101" pitchFamily="49" charset="-122"/>
                  <a:ea typeface="楷体" panose="02010609060101010101" pitchFamily="49" charset="-122"/>
                </a:rPr>
                <a:t> </a:t>
              </a:r>
            </a:p>
          </p:txBody>
        </p:sp>
      </p:grpSp>
      <p:grpSp>
        <p:nvGrpSpPr>
          <p:cNvPr id="15" name="组合 19">
            <a:extLst>
              <a:ext uri="{FF2B5EF4-FFF2-40B4-BE49-F238E27FC236}">
                <a16:creationId xmlns:a16="http://schemas.microsoft.com/office/drawing/2014/main" xmlns="" id="{8AF754A0-D5D4-42EE-9612-B2B36B0C7FCD}"/>
              </a:ext>
            </a:extLst>
          </p:cNvPr>
          <p:cNvGrpSpPr/>
          <p:nvPr/>
        </p:nvGrpSpPr>
        <p:grpSpPr>
          <a:xfrm>
            <a:off x="4094182" y="2357439"/>
            <a:ext cx="3918392" cy="642724"/>
            <a:chOff x="2857488" y="857232"/>
            <a:chExt cx="5224558" cy="642942"/>
          </a:xfrm>
        </p:grpSpPr>
        <p:sp>
          <p:nvSpPr>
            <p:cNvPr id="16" name="左箭头标注 20">
              <a:extLst>
                <a:ext uri="{FF2B5EF4-FFF2-40B4-BE49-F238E27FC236}">
                  <a16:creationId xmlns:a16="http://schemas.microsoft.com/office/drawing/2014/main" xmlns="" id="{1BE8354A-D6F4-41A7-940F-6AABFB47658A}"/>
                </a:ext>
              </a:extLst>
            </p:cNvPr>
            <p:cNvSpPr>
              <a:spLocks noChangeArrowheads="1"/>
            </p:cNvSpPr>
            <p:nvPr/>
          </p:nvSpPr>
          <p:spPr bwMode="auto">
            <a:xfrm>
              <a:off x="2857488" y="857232"/>
              <a:ext cx="4929222" cy="642942"/>
            </a:xfrm>
            <a:prstGeom prst="leftArrowCallout">
              <a:avLst>
                <a:gd name="adj1" fmla="val 21861"/>
                <a:gd name="adj2" fmla="val 25000"/>
                <a:gd name="adj3" fmla="val 26585"/>
                <a:gd name="adj4" fmla="val 87662"/>
              </a:avLst>
            </a:prstGeom>
            <a:solidFill>
              <a:schemeClr val="accent1"/>
            </a:solidFill>
            <a:ln w="9525" algn="ctr">
              <a:noFill/>
              <a:miter lim="800000"/>
            </a:ln>
          </p:spPr>
          <p:txBody>
            <a:bodyPr wrap="none"/>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kumimoji="1" lang="zh-CN" altLang="en-US" sz="2700">
                <a:latin typeface="楷体" panose="02010609060101010101" pitchFamily="49" charset="-122"/>
                <a:ea typeface="楷体" panose="02010609060101010101" pitchFamily="49" charset="-122"/>
              </a:endParaRPr>
            </a:p>
          </p:txBody>
        </p:sp>
        <p:sp>
          <p:nvSpPr>
            <p:cNvPr id="17" name="TextBox 21">
              <a:extLst>
                <a:ext uri="{FF2B5EF4-FFF2-40B4-BE49-F238E27FC236}">
                  <a16:creationId xmlns:a16="http://schemas.microsoft.com/office/drawing/2014/main" xmlns="" id="{477843BA-256A-498D-A2CC-2E1D811BCD61}"/>
                </a:ext>
              </a:extLst>
            </p:cNvPr>
            <p:cNvSpPr txBox="1">
              <a:spLocks noChangeArrowheads="1"/>
            </p:cNvSpPr>
            <p:nvPr/>
          </p:nvSpPr>
          <p:spPr bwMode="auto">
            <a:xfrm>
              <a:off x="3494582" y="857232"/>
              <a:ext cx="4587464" cy="508003"/>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wrap="square">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700">
                  <a:solidFill>
                    <a:srgbClr val="FF0000"/>
                  </a:solidFill>
                  <a:latin typeface="楷体" panose="02010609060101010101" pitchFamily="49" charset="-122"/>
                  <a:ea typeface="楷体" panose="02010609060101010101" pitchFamily="49" charset="-122"/>
                </a:rPr>
                <a:t>社会才能前进一小步</a:t>
              </a:r>
            </a:p>
          </p:txBody>
        </p:sp>
      </p:grpSp>
      <p:sp>
        <p:nvSpPr>
          <p:cNvPr id="19" name="云形标注 25">
            <a:extLst>
              <a:ext uri="{FF2B5EF4-FFF2-40B4-BE49-F238E27FC236}">
                <a16:creationId xmlns:a16="http://schemas.microsoft.com/office/drawing/2014/main" xmlns="" id="{6CB5AF32-4A10-42FE-8FF3-EB9567B102C9}"/>
              </a:ext>
            </a:extLst>
          </p:cNvPr>
          <p:cNvSpPr>
            <a:spLocks noChangeArrowheads="1"/>
          </p:cNvSpPr>
          <p:nvPr/>
        </p:nvSpPr>
        <p:spPr bwMode="auto">
          <a:xfrm>
            <a:off x="6585567" y="3906044"/>
            <a:ext cx="1339453" cy="1071563"/>
          </a:xfrm>
          <a:prstGeom prst="cloudCallout">
            <a:avLst>
              <a:gd name="adj1" fmla="val -39657"/>
              <a:gd name="adj2" fmla="val 89796"/>
            </a:avLst>
          </a:prstGeom>
          <a:solidFill>
            <a:schemeClr val="accent2">
              <a:lumMod val="75000"/>
            </a:schemeClr>
          </a:solidFill>
          <a:ln w="9525" algn="ctr">
            <a:noFill/>
            <a:miter lim="800000"/>
          </a:ln>
        </p:spPr>
        <p:txBody>
          <a:bodyPr wrap="none" lIns="68580" tIns="34290" rIns="68580" bIns="34290"/>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kumimoji="1" lang="zh-CN" altLang="en-US" sz="2700">
              <a:latin typeface="楷体" panose="02010609060101010101" pitchFamily="49" charset="-122"/>
              <a:ea typeface="楷体" panose="02010609060101010101" pitchFamily="49" charset="-122"/>
            </a:endParaRPr>
          </a:p>
        </p:txBody>
      </p:sp>
      <p:sp>
        <p:nvSpPr>
          <p:cNvPr id="20" name="TextBox 26">
            <a:extLst>
              <a:ext uri="{FF2B5EF4-FFF2-40B4-BE49-F238E27FC236}">
                <a16:creationId xmlns:a16="http://schemas.microsoft.com/office/drawing/2014/main" xmlns="" id="{543B090C-FB00-4805-86E6-31B00EF2A6FB}"/>
              </a:ext>
            </a:extLst>
          </p:cNvPr>
          <p:cNvSpPr txBox="1">
            <a:spLocks noChangeArrowheads="1"/>
          </p:cNvSpPr>
          <p:nvPr/>
        </p:nvSpPr>
        <p:spPr bwMode="auto">
          <a:xfrm>
            <a:off x="6804344" y="4087882"/>
            <a:ext cx="1232297" cy="530915"/>
          </a:xfrm>
          <a:prstGeom prst="rect">
            <a:avLst/>
          </a:prstGeom>
          <a:noFill/>
          <a:ln w="9525">
            <a:noFill/>
            <a:miter lim="800000"/>
          </a:ln>
          <a:extLst>
            <a:ext uri="{909E8E84-426E-40DD-AFC4-6F175D3DCCD1}">
              <a14:hiddenFill xmlns:a14="http://schemas.microsoft.com/office/drawing/2010/main">
                <a:solidFill>
                  <a:srgbClr val="FFFFFF"/>
                </a:solidFill>
              </a14:hiddenFill>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r>
              <a:rPr kumimoji="1" lang="zh-CN" altLang="en-US" sz="3000">
                <a:solidFill>
                  <a:schemeClr val="tx1">
                    <a:lumMod val="95000"/>
                    <a:lumOff val="5000"/>
                  </a:schemeClr>
                </a:solidFill>
                <a:latin typeface="楷体" panose="02010609060101010101" pitchFamily="49" charset="-122"/>
                <a:ea typeface="楷体" panose="02010609060101010101" pitchFamily="49" charset="-122"/>
              </a:rPr>
              <a:t>教训</a:t>
            </a:r>
          </a:p>
        </p:txBody>
      </p:sp>
    </p:spTree>
    <p:extLst>
      <p:ext uri="{BB962C8B-B14F-4D97-AF65-F5344CB8AC3E}">
        <p14:creationId xmlns:p14="http://schemas.microsoft.com/office/powerpoint/2010/main" val="156546341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2" presetClass="entr" presetSubtype="1" dur="500"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up)">
                                      <p:cBhvr>
                                        <p:cTn id="13" dur="500"/>
                                        <p:tgtEl>
                                          <p:spTgt spid="4"/>
                                        </p:tgtEl>
                                      </p:cBhvr>
                                    </p:animEffect>
                                  </p:childTnLst>
                                </p:cTn>
                              </p:par>
                            </p:childTnLst>
                          </p:cTn>
                        </p:par>
                        <p:par>
                          <p:cTn id="14" fill="hold" nodeType="afterGroup">
                            <p:stCondLst>
                              <p:cond delay="500"/>
                            </p:stCondLst>
                            <p:childTnLst>
                              <p:par>
                                <p:cTn id="15" presetID="2" presetClass="entr" presetSubtype="8" dur="500" fill="hold" grpId="0" nodeType="afterEffect">
                                  <p:stCondLst>
                                    <p:cond delay="0"/>
                                  </p:stCondLst>
                                  <p:childTnLst>
                                    <p:set>
                                      <p:cBhvr>
                                        <p:cTn id="16" dur="1" fill="hold">
                                          <p:stCondLst>
                                            <p:cond delay="0"/>
                                          </p:stCondLst>
                                        </p:cTn>
                                        <p:tgtEl>
                                          <p:spTgt spid="3"/>
                                        </p:tgtEl>
                                        <p:attrNameLst>
                                          <p:attrName>style.visibility</p:attrName>
                                        </p:attrNameLst>
                                      </p:cBhvr>
                                      <p:to>
                                        <p:strVal val="visible"/>
                                      </p:to>
                                    </p:set>
                                    <p:anim calcmode="lin" valueType="num">
                                      <p:cBhvr additive="base">
                                        <p:cTn id="17" dur="500" fill="hold"/>
                                        <p:tgtEl>
                                          <p:spTgt spid="3"/>
                                        </p:tgtEl>
                                        <p:attrNameLst>
                                          <p:attrName>ppt_x</p:attrName>
                                        </p:attrNameLst>
                                      </p:cBhvr>
                                      <p:tavLst>
                                        <p:tav tm="0">
                                          <p:val>
                                            <p:strVal val="0-#ppt_w/2"/>
                                          </p:val>
                                        </p:tav>
                                        <p:tav tm="100000">
                                          <p:val>
                                            <p:strVal val="#ppt_x"/>
                                          </p:val>
                                        </p:tav>
                                      </p:tavLst>
                                    </p:anim>
                                    <p:anim calcmode="lin" valueType="num">
                                      <p:cBhvr additive="base">
                                        <p:cTn id="18" dur="500" fill="hold"/>
                                        <p:tgtEl>
                                          <p:spTgt spid="3"/>
                                        </p:tgtEl>
                                        <p:attrNameLst>
                                          <p:attrName>ppt_y</p:attrName>
                                        </p:attrNameLst>
                                      </p:cBhvr>
                                      <p:tavLst>
                                        <p:tav tm="0">
                                          <p:val>
                                            <p:strVal val="#ppt_y"/>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8" dur="500" fill="hold" nodeType="click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wipe(left)">
                                      <p:cBhvr>
                                        <p:cTn id="23" dur="500"/>
                                        <p:tgtEl>
                                          <p:spTgt spid="12"/>
                                        </p:tgtEl>
                                      </p:cBhvr>
                                    </p:animEffect>
                                  </p:childTnLst>
                                  <p:subTnLst>
                                    <p:audio>
                                      <p:cMediaNode>
                                        <p:cTn display="0" masterRel="sameClick">
                                          <p:stCondLst>
                                            <p:cond evt="begin" delay="0">
                                              <p:tn val="21"/>
                                            </p:cond>
                                          </p:stCondLst>
                                          <p:endCondLst>
                                            <p:cond evt="onStopAudio" delay="0">
                                              <p:tgtEl>
                                                <p:sldTgt/>
                                              </p:tgtEl>
                                            </p:cond>
                                          </p:endCondLst>
                                        </p:cTn>
                                        <p:tgtEl>
                                          <p:sndTgt r:embed="rId2" name="audio1111111.wav"/>
                                        </p:tgtEl>
                                      </p:cMediaNode>
                                    </p:audio>
                                  </p:subTnLst>
                                </p:cTn>
                              </p:par>
                            </p:childTnLst>
                          </p:cTn>
                        </p:par>
                      </p:childTnLst>
                    </p:cTn>
                  </p:par>
                  <p:par>
                    <p:cTn id="24" fill="hold" nodeType="clickPar">
                      <p:stCondLst>
                        <p:cond delay="indefinite"/>
                      </p:stCondLst>
                      <p:childTnLst>
                        <p:par>
                          <p:cTn id="25" fill="hold">
                            <p:stCondLst>
                              <p:cond delay="0"/>
                            </p:stCondLst>
                            <p:childTnLst>
                              <p:par>
                                <p:cTn id="26" presetID="12" presetClass="entr" presetSubtype="8" dur="1000" fill="hold" nodeType="clickEffect">
                                  <p:stCondLst>
                                    <p:cond delay="0"/>
                                  </p:stCondLst>
                                  <p:childTnLst>
                                    <p:set>
                                      <p:cBhvr>
                                        <p:cTn id="27" dur="1" fill="hold">
                                          <p:stCondLst>
                                            <p:cond delay="0"/>
                                          </p:stCondLst>
                                        </p:cTn>
                                        <p:tgtEl>
                                          <p:spTgt spid="15"/>
                                        </p:tgtEl>
                                        <p:attrNameLst>
                                          <p:attrName>style.visibility</p:attrName>
                                        </p:attrNameLst>
                                      </p:cBhvr>
                                      <p:to>
                                        <p:strVal val="visible"/>
                                      </p:to>
                                    </p:set>
                                    <p:animEffect transition="in" filter="slide(fromLeft)">
                                      <p:cBhvr>
                                        <p:cTn id="28" dur="1000"/>
                                        <p:tgtEl>
                                          <p:spTgt spid="15"/>
                                        </p:tgtEl>
                                      </p:cBhvr>
                                    </p:animEffect>
                                  </p:childTnLst>
                                  <p:subTnLst>
                                    <p:audio>
                                      <p:cMediaNode>
                                        <p:cTn display="0" masterRel="sameClick">
                                          <p:stCondLst>
                                            <p:cond evt="begin" delay="0">
                                              <p:tn val="26"/>
                                            </p:cond>
                                          </p:stCondLst>
                                          <p:endCondLst>
                                            <p:cond evt="onStopAudio" delay="0">
                                              <p:tgtEl>
                                                <p:sldTgt/>
                                              </p:tgtEl>
                                            </p:cond>
                                          </p:endCondLst>
                                        </p:cTn>
                                        <p:tgtEl>
                                          <p:sndTgt r:embed="rId2" name="audio1111111.wav"/>
                                        </p:tgtEl>
                                      </p:cMediaNode>
                                    </p:audio>
                                  </p:subTnLst>
                                </p:cTn>
                              </p:par>
                            </p:childTnLst>
                          </p:cTn>
                        </p:par>
                      </p:childTnLst>
                    </p:cTn>
                  </p:par>
                  <p:par>
                    <p:cTn id="29" fill="hold" nodeType="clickPar">
                      <p:stCondLst>
                        <p:cond delay="indefinite"/>
                      </p:stCondLst>
                      <p:childTnLst>
                        <p:par>
                          <p:cTn id="30" fill="hold">
                            <p:stCondLst>
                              <p:cond delay="0"/>
                            </p:stCondLst>
                            <p:childTnLst>
                              <p:par>
                                <p:cTn id="31" presetID="22" presetClass="entr" presetSubtype="1" dur="500" fill="hold" grpId="0" nodeType="click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wipe(up)">
                                      <p:cBhvr>
                                        <p:cTn id="33" dur="500"/>
                                        <p:tgtEl>
                                          <p:spTgt spid="9"/>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22" presetClass="entr" presetSubtype="1" dur="500" fill="hold" grpId="0"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wipe(up)">
                                      <p:cBhvr>
                                        <p:cTn id="38" dur="500"/>
                                        <p:tgtEl>
                                          <p:spTgt spid="7"/>
                                        </p:tgtEl>
                                      </p:cBhvr>
                                    </p:animEffect>
                                  </p:childTnLst>
                                </p:cTn>
                              </p:par>
                            </p:childTnLst>
                          </p:cTn>
                        </p:par>
                        <p:par>
                          <p:cTn id="39" fill="hold" nodeType="afterGroup">
                            <p:stCondLst>
                              <p:cond delay="500"/>
                            </p:stCondLst>
                            <p:childTnLst>
                              <p:par>
                                <p:cTn id="40" presetID="22" presetClass="entr" presetSubtype="1" dur="500" fill="hold" grpId="0" nodeType="after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wipe(up)">
                                      <p:cBhvr>
                                        <p:cTn id="42" dur="500"/>
                                        <p:tgtEl>
                                          <p:spTgt spid="10"/>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8" dur="500"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0-#ppt_w/2"/>
                                          </p:val>
                                        </p:tav>
                                        <p:tav tm="100000">
                                          <p:val>
                                            <p:strVal val="#ppt_x"/>
                                          </p:val>
                                        </p:tav>
                                      </p:tavLst>
                                    </p:anim>
                                    <p:anim calcmode="lin" valueType="num">
                                      <p:cBhvr additive="base">
                                        <p:cTn id="48"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22" presetClass="entr" presetSubtype="1" dur="500" fill="hold" grpId="0" nodeType="clickEffect">
                                  <p:stCondLst>
                                    <p:cond delay="0"/>
                                  </p:stCondLst>
                                  <p:childTnLst>
                                    <p:set>
                                      <p:cBhvr>
                                        <p:cTn id="52" dur="1" fill="hold">
                                          <p:stCondLst>
                                            <p:cond delay="0"/>
                                          </p:stCondLst>
                                        </p:cTn>
                                        <p:tgtEl>
                                          <p:spTgt spid="11"/>
                                        </p:tgtEl>
                                        <p:attrNameLst>
                                          <p:attrName>style.visibility</p:attrName>
                                        </p:attrNameLst>
                                      </p:cBhvr>
                                      <p:to>
                                        <p:strVal val="visible"/>
                                      </p:to>
                                    </p:set>
                                    <p:animEffect transition="in" filter="wipe(up)">
                                      <p:cBhvr>
                                        <p:cTn id="53" dur="500"/>
                                        <p:tgtEl>
                                          <p:spTgt spid="11"/>
                                        </p:tgtEl>
                                      </p:cBhvr>
                                    </p:animEffect>
                                  </p:childTnLst>
                                </p:cTn>
                              </p:par>
                            </p:childTnLst>
                          </p:cTn>
                        </p:par>
                        <p:par>
                          <p:cTn id="54" fill="hold" nodeType="afterGroup">
                            <p:stCondLst>
                              <p:cond delay="500"/>
                            </p:stCondLst>
                            <p:childTnLst>
                              <p:par>
                                <p:cTn id="55" presetID="2" presetClass="entr" presetSubtype="8" dur="500" fill="hold" grpId="0" nodeType="afterEffect">
                                  <p:stCondLst>
                                    <p:cond delay="0"/>
                                  </p:stCondLst>
                                  <p:childTnLst>
                                    <p:set>
                                      <p:cBhvr>
                                        <p:cTn id="56" dur="1" fill="hold">
                                          <p:stCondLst>
                                            <p:cond delay="0"/>
                                          </p:stCondLst>
                                        </p:cTn>
                                        <p:tgtEl>
                                          <p:spTgt spid="8"/>
                                        </p:tgtEl>
                                        <p:attrNameLst>
                                          <p:attrName>style.visibility</p:attrName>
                                        </p:attrNameLst>
                                      </p:cBhvr>
                                      <p:to>
                                        <p:strVal val="visible"/>
                                      </p:to>
                                    </p:set>
                                    <p:anim calcmode="lin" valueType="num">
                                      <p:cBhvr additive="base">
                                        <p:cTn id="57" dur="500" fill="hold"/>
                                        <p:tgtEl>
                                          <p:spTgt spid="8"/>
                                        </p:tgtEl>
                                        <p:attrNameLst>
                                          <p:attrName>ppt_x</p:attrName>
                                        </p:attrNameLst>
                                      </p:cBhvr>
                                      <p:tavLst>
                                        <p:tav tm="0">
                                          <p:val>
                                            <p:strVal val="0-#ppt_w/2"/>
                                          </p:val>
                                        </p:tav>
                                        <p:tav tm="100000">
                                          <p:val>
                                            <p:strVal val="#ppt_x"/>
                                          </p:val>
                                        </p:tav>
                                      </p:tavLst>
                                    </p:anim>
                                    <p:anim calcmode="lin" valueType="num">
                                      <p:cBhvr additive="base">
                                        <p:cTn id="58" dur="500" fill="hold"/>
                                        <p:tgtEl>
                                          <p:spTgt spid="8"/>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5"/>
                                            </p:cond>
                                          </p:stCondLst>
                                          <p:endCondLst>
                                            <p:cond evt="onStopAudio" delay="0">
                                              <p:tgtEl>
                                                <p:sldTgt/>
                                              </p:tgtEl>
                                            </p:cond>
                                          </p:endCondLst>
                                        </p:cTn>
                                        <p:tgtEl>
                                          <p:sndTgt r:embed="rId3" name="audio3333333.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6" grpId="0"/>
      <p:bldP spid="7" grpId="0"/>
      <p:bldP spid="8" grpId="0"/>
      <p:bldP spid="9" grpId="0"/>
      <p:bldP spid="10" grpId="0"/>
      <p:bldP spid="11"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DF556678-5487-4953-96B6-272EE59E4573}"/>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研读课文</a:t>
            </a:r>
          </a:p>
        </p:txBody>
      </p:sp>
      <p:sp>
        <p:nvSpPr>
          <p:cNvPr id="3" name="文本框 2">
            <a:extLst>
              <a:ext uri="{FF2B5EF4-FFF2-40B4-BE49-F238E27FC236}">
                <a16:creationId xmlns:a16="http://schemas.microsoft.com/office/drawing/2014/main" xmlns="" id="{661B1B40-7FD9-4257-B5BE-A4034A04E706}"/>
              </a:ext>
            </a:extLst>
          </p:cNvPr>
          <p:cNvSpPr txBox="1"/>
          <p:nvPr/>
        </p:nvSpPr>
        <p:spPr>
          <a:xfrm>
            <a:off x="628652" y="1313917"/>
            <a:ext cx="1732585" cy="392415"/>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100" b="1"/>
              <a:t>语句分析</a:t>
            </a:r>
            <a:r>
              <a:rPr lang="en-US" altLang="zh-CN" sz="2100" b="1"/>
              <a:t>:</a:t>
            </a:r>
            <a:endParaRPr lang="zh-CN" altLang="en-US" sz="2100" b="1"/>
          </a:p>
        </p:txBody>
      </p:sp>
      <p:sp>
        <p:nvSpPr>
          <p:cNvPr id="4" name="Text Box 2">
            <a:extLst>
              <a:ext uri="{FF2B5EF4-FFF2-40B4-BE49-F238E27FC236}">
                <a16:creationId xmlns:a16="http://schemas.microsoft.com/office/drawing/2014/main" xmlns="" id="{61E87468-A0BE-4E66-BDB7-7F23C48B9927}"/>
              </a:ext>
            </a:extLst>
          </p:cNvPr>
          <p:cNvSpPr txBox="1">
            <a:spLocks noChangeArrowheads="1"/>
          </p:cNvSpPr>
          <p:nvPr/>
        </p:nvSpPr>
        <p:spPr bwMode="auto">
          <a:xfrm>
            <a:off x="628651" y="1837137"/>
            <a:ext cx="7731164" cy="10541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spcBef>
                <a:spcPct val="50000"/>
              </a:spcBef>
              <a:buClrTx/>
              <a:buSzTx/>
              <a:buNone/>
            </a:pPr>
            <a:r>
              <a:rPr lang="zh-CN" altLang="en-US" b="1">
                <a:latin typeface="楷体" panose="02010609060101010101" pitchFamily="49" charset="-122"/>
                <a:ea typeface="楷体" panose="02010609060101010101" pitchFamily="49" charset="-122"/>
              </a:rPr>
              <a:t>“苟活者在淡红的血色中，会依稀看见微茫的希望；真的猛士，将更奋然而前行”。</a:t>
            </a:r>
            <a:r>
              <a:rPr lang="zh-CN" altLang="en-US">
                <a:latin typeface="楷体" panose="02010609060101010101" pitchFamily="49" charset="-122"/>
                <a:ea typeface="楷体" panose="02010609060101010101" pitchFamily="49" charset="-122"/>
              </a:rPr>
              <a:t> </a:t>
            </a:r>
          </a:p>
        </p:txBody>
      </p:sp>
      <p:sp>
        <p:nvSpPr>
          <p:cNvPr id="5" name="Text Box 3">
            <a:extLst>
              <a:ext uri="{FF2B5EF4-FFF2-40B4-BE49-F238E27FC236}">
                <a16:creationId xmlns:a16="http://schemas.microsoft.com/office/drawing/2014/main" xmlns="" id="{BB835341-C267-43A0-93E8-33D8ECA712FA}"/>
              </a:ext>
            </a:extLst>
          </p:cNvPr>
          <p:cNvSpPr txBox="1">
            <a:spLocks noChangeArrowheads="1"/>
          </p:cNvSpPr>
          <p:nvPr/>
        </p:nvSpPr>
        <p:spPr bwMode="auto">
          <a:xfrm>
            <a:off x="558842" y="2914355"/>
            <a:ext cx="8026319" cy="29777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a:lnSpc>
                <a:spcPct val="150000"/>
              </a:lnSpc>
              <a:spcBef>
                <a:spcPct val="0"/>
              </a:spcBef>
              <a:buClrTx/>
              <a:buSzTx/>
              <a:buNone/>
            </a:pPr>
            <a:r>
              <a:rPr lang="zh-CN" altLang="en-US" sz="2100" b="1">
                <a:solidFill>
                  <a:srgbClr val="FF0000"/>
                </a:solidFill>
                <a:latin typeface="楷体" panose="02010609060101010101" pitchFamily="49" charset="-122"/>
                <a:ea typeface="楷体" panose="02010609060101010101" pitchFamily="49" charset="-122"/>
              </a:rPr>
              <a:t>明确</a:t>
            </a:r>
            <a:r>
              <a:rPr lang="en-US" altLang="zh-CN" sz="2100" b="1">
                <a:solidFill>
                  <a:srgbClr val="FF0000"/>
                </a:solidFill>
                <a:latin typeface="楷体" panose="02010609060101010101" pitchFamily="49" charset="-122"/>
                <a:ea typeface="楷体" panose="02010609060101010101" pitchFamily="49" charset="-122"/>
              </a:rPr>
              <a:t>:</a:t>
            </a:r>
            <a:r>
              <a:rPr lang="zh-CN" altLang="en-US" sz="2100" b="1">
                <a:solidFill>
                  <a:schemeClr val="tx1">
                    <a:lumMod val="95000"/>
                    <a:lumOff val="5000"/>
                  </a:schemeClr>
                </a:solidFill>
                <a:latin typeface="楷体" panose="02010609060101010101" pitchFamily="49" charset="-122"/>
                <a:ea typeface="楷体" panose="02010609060101010101" pitchFamily="49" charset="-122"/>
              </a:rPr>
              <a:t>这一段中的两层意思：一般的民众，会从中国女子的英勇斗争，互相救助，虽殒身不恤的事实中，多少看到一些改变黑暗现实的希望；真正的革命者，将因受到激励而更加奋勇前进。进而明确，这是从烈士死难对于将来影响的角度高度评价意义的，具有激励革命者奋然前行的巨大作用。这一段文字寥寥，却充满着感奋之情。</a:t>
            </a:r>
          </a:p>
          <a:p>
            <a:pPr>
              <a:lnSpc>
                <a:spcPct val="150000"/>
              </a:lnSpc>
              <a:spcBef>
                <a:spcPct val="0"/>
              </a:spcBef>
              <a:buClrTx/>
              <a:buSzTx/>
              <a:buNone/>
            </a:pPr>
            <a:endParaRPr lang="zh-CN" altLang="en-US" sz="2100" b="1">
              <a:solidFill>
                <a:schemeClr val="tx2"/>
              </a:solidFill>
              <a:latin typeface="楷体" panose="02010609060101010101" pitchFamily="49" charset="-122"/>
              <a:ea typeface="楷体" panose="02010609060101010101" pitchFamily="49" charset="-122"/>
            </a:endParaRPr>
          </a:p>
        </p:txBody>
      </p:sp>
    </p:spTree>
    <p:extLst>
      <p:ext uri="{BB962C8B-B14F-4D97-AF65-F5344CB8AC3E}">
        <p14:creationId xmlns:p14="http://schemas.microsoft.com/office/powerpoint/2010/main" val="20547567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4" presetClass="entr" presetSubtype="0" dur="1" fill="hold" grpId="0" nodeType="clickEffect">
                                  <p:stCondLst>
                                    <p:cond delay="0"/>
                                  </p:stCondLst>
                                  <p:childTnLst>
                                    <p:set>
                                      <p:cBhvr>
                                        <p:cTn id="6" dur="1" fill="hold">
                                          <p:stCondLst>
                                            <p:cond delay="499"/>
                                          </p:stCondLst>
                                        </p:cTn>
                                        <p:tgtEl>
                                          <p:spTgt spid="4"/>
                                        </p:tgtEl>
                                        <p:attrNameLst>
                                          <p:attrName>style.visibility</p:attrName>
                                        </p:attrNameLst>
                                      </p:cBhvr>
                                      <p:to>
                                        <p:strVal val="visible"/>
                                      </p:to>
                                    </p:set>
                                    <p:anim to="" calcmode="lin" valueType="num">
                                      <p:cBhvr>
                                        <p:cTn id="7" dur="1" fill="hold"/>
                                        <p:tgtEl>
                                          <p:spTgt spid="4"/>
                                        </p:tgtEl>
                                      </p:cBhvr>
                                    </p:anim>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dissolve">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B16B0A03-6AEB-4E18-919D-F6DFBFA87AFF}"/>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重点点拨</a:t>
            </a:r>
          </a:p>
        </p:txBody>
      </p:sp>
      <p:sp>
        <p:nvSpPr>
          <p:cNvPr id="3" name="矩形 2">
            <a:extLst>
              <a:ext uri="{FF2B5EF4-FFF2-40B4-BE49-F238E27FC236}">
                <a16:creationId xmlns:a16="http://schemas.microsoft.com/office/drawing/2014/main" xmlns="" id="{1AF04478-77C4-401B-BDFE-F64983F7187E}"/>
              </a:ext>
            </a:extLst>
          </p:cNvPr>
          <p:cNvSpPr/>
          <p:nvPr/>
        </p:nvSpPr>
        <p:spPr>
          <a:xfrm>
            <a:off x="628651" y="1413996"/>
            <a:ext cx="7679078" cy="1523494"/>
          </a:xfrm>
          <a:prstGeom prst="rect">
            <a:avLst/>
          </a:prstGeom>
        </p:spPr>
        <p:txBody>
          <a:bodyPr wrap="square" lIns="68580" tIns="34290" rIns="68580" bIns="3429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zh-CN" altLang="zh-CN" sz="2100" b="1">
                <a:latin typeface="+mn-ea"/>
              </a:rPr>
              <a:t>作者一方面说“我也早觉得有写一点东西的必要了”，另一方面又说“可是我实在无话可说”，类似的话还有一些，请找出来，结合全文认真体会，可以看出作者怎样的感情发展脉络？</a:t>
            </a:r>
          </a:p>
        </p:txBody>
      </p:sp>
    </p:spTree>
    <p:extLst>
      <p:ext uri="{BB962C8B-B14F-4D97-AF65-F5344CB8AC3E}">
        <p14:creationId xmlns:p14="http://schemas.microsoft.com/office/powerpoint/2010/main" val="4095466381"/>
      </p:ext>
    </p:extLst>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a:extLst>
              <a:ext uri="{FF2B5EF4-FFF2-40B4-BE49-F238E27FC236}">
                <a16:creationId xmlns:a16="http://schemas.microsoft.com/office/drawing/2014/main" xmlns="" id="{B16B0A03-6AEB-4E18-919D-F6DFBFA87AFF}"/>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重点点拨</a:t>
            </a:r>
          </a:p>
        </p:txBody>
      </p:sp>
      <p:sp>
        <p:nvSpPr>
          <p:cNvPr id="5" name="Text Box 4">
            <a:extLst>
              <a:ext uri="{FF2B5EF4-FFF2-40B4-BE49-F238E27FC236}">
                <a16:creationId xmlns:a16="http://schemas.microsoft.com/office/drawing/2014/main" xmlns="" id="{D1AFCCA2-DB6D-46DC-ABF3-6E53747A573F}"/>
              </a:ext>
            </a:extLst>
          </p:cNvPr>
          <p:cNvSpPr txBox="1">
            <a:spLocks noChangeArrowheads="1"/>
          </p:cNvSpPr>
          <p:nvPr/>
        </p:nvSpPr>
        <p:spPr bwMode="auto">
          <a:xfrm>
            <a:off x="1642882" y="1828801"/>
            <a:ext cx="5314950" cy="3000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endParaRPr kumimoji="1" lang="zh-CN" altLang="en-US" sz="1500">
              <a:solidFill>
                <a:schemeClr val="accent2">
                  <a:lumMod val="50000"/>
                </a:schemeClr>
              </a:solidFill>
              <a:latin typeface="楷体" panose="02010609060101010101" pitchFamily="49" charset="-122"/>
              <a:ea typeface="楷体" panose="02010609060101010101" pitchFamily="49" charset="-122"/>
            </a:endParaRPr>
          </a:p>
        </p:txBody>
      </p:sp>
      <p:sp>
        <p:nvSpPr>
          <p:cNvPr id="6" name="Text Box 6">
            <a:extLst>
              <a:ext uri="{FF2B5EF4-FFF2-40B4-BE49-F238E27FC236}">
                <a16:creationId xmlns:a16="http://schemas.microsoft.com/office/drawing/2014/main" xmlns="" id="{A92AA21C-0697-431E-AC6F-8614E4D38364}"/>
              </a:ext>
            </a:extLst>
          </p:cNvPr>
          <p:cNvSpPr txBox="1">
            <a:spLocks noChangeArrowheads="1"/>
          </p:cNvSpPr>
          <p:nvPr/>
        </p:nvSpPr>
        <p:spPr bwMode="auto">
          <a:xfrm>
            <a:off x="728482" y="1447801"/>
            <a:ext cx="6858000" cy="10541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en-US" altLang="zh-CN">
                <a:solidFill>
                  <a:schemeClr val="accent2">
                    <a:lumMod val="50000"/>
                  </a:schemeClr>
                </a:solidFill>
                <a:latin typeface="楷体" panose="02010609060101010101" pitchFamily="49" charset="-122"/>
                <a:ea typeface="楷体" panose="02010609060101010101" pitchFamily="49" charset="-122"/>
              </a:rPr>
              <a:t>1</a:t>
            </a:r>
            <a:r>
              <a:rPr kumimoji="1" lang="zh-CN" altLang="en-US">
                <a:solidFill>
                  <a:schemeClr val="accent2">
                    <a:lumMod val="50000"/>
                  </a:schemeClr>
                </a:solidFill>
                <a:latin typeface="楷体" panose="02010609060101010101" pitchFamily="49" charset="-122"/>
                <a:ea typeface="楷体" panose="02010609060101010101" pitchFamily="49" charset="-122"/>
              </a:rPr>
              <a:t>、“我也早觉得有写一点东西的必要了”</a:t>
            </a:r>
            <a:endParaRPr kumimoji="1" lang="zh-CN" altLang="en-US" sz="1500">
              <a:solidFill>
                <a:schemeClr val="accent2">
                  <a:lumMod val="50000"/>
                </a:schemeClr>
              </a:solidFill>
              <a:latin typeface="楷体" panose="02010609060101010101" pitchFamily="49" charset="-122"/>
              <a:ea typeface="楷体" panose="02010609060101010101" pitchFamily="49" charset="-122"/>
            </a:endParaRPr>
          </a:p>
        </p:txBody>
      </p:sp>
      <p:sp>
        <p:nvSpPr>
          <p:cNvPr id="7" name="Text Box 7">
            <a:extLst>
              <a:ext uri="{FF2B5EF4-FFF2-40B4-BE49-F238E27FC236}">
                <a16:creationId xmlns:a16="http://schemas.microsoft.com/office/drawing/2014/main" xmlns="" id="{1709D049-A200-4B47-88F5-B33A95CCC034}"/>
              </a:ext>
            </a:extLst>
          </p:cNvPr>
          <p:cNvSpPr txBox="1">
            <a:spLocks noChangeArrowheads="1"/>
          </p:cNvSpPr>
          <p:nvPr/>
        </p:nvSpPr>
        <p:spPr bwMode="auto">
          <a:xfrm>
            <a:off x="728482" y="2286002"/>
            <a:ext cx="4572000" cy="10541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en-US" altLang="zh-CN">
                <a:solidFill>
                  <a:schemeClr val="accent2">
                    <a:lumMod val="50000"/>
                  </a:schemeClr>
                </a:solidFill>
                <a:latin typeface="楷体" panose="02010609060101010101" pitchFamily="49" charset="-122"/>
                <a:ea typeface="楷体" panose="02010609060101010101" pitchFamily="49" charset="-122"/>
              </a:rPr>
              <a:t>2</a:t>
            </a:r>
            <a:r>
              <a:rPr kumimoji="1" lang="zh-CN" altLang="en-US">
                <a:solidFill>
                  <a:schemeClr val="accent2">
                    <a:lumMod val="50000"/>
                  </a:schemeClr>
                </a:solidFill>
                <a:latin typeface="楷体" panose="02010609060101010101" pitchFamily="49" charset="-122"/>
                <a:ea typeface="楷体" panose="02010609060101010101" pitchFamily="49" charset="-122"/>
              </a:rPr>
              <a:t>、“可是我实在无话可说”</a:t>
            </a:r>
            <a:endParaRPr kumimoji="1" lang="zh-CN" altLang="en-US" sz="1500">
              <a:solidFill>
                <a:schemeClr val="accent2">
                  <a:lumMod val="50000"/>
                </a:schemeClr>
              </a:solidFill>
              <a:latin typeface="楷体" panose="02010609060101010101" pitchFamily="49" charset="-122"/>
              <a:ea typeface="楷体" panose="02010609060101010101" pitchFamily="49" charset="-122"/>
            </a:endParaRPr>
          </a:p>
        </p:txBody>
      </p:sp>
      <p:sp>
        <p:nvSpPr>
          <p:cNvPr id="8" name="Text Box 8">
            <a:extLst>
              <a:ext uri="{FF2B5EF4-FFF2-40B4-BE49-F238E27FC236}">
                <a16:creationId xmlns:a16="http://schemas.microsoft.com/office/drawing/2014/main" xmlns="" id="{0A3E3D3B-AEFA-4157-B8C4-ED7F08A42DE9}"/>
              </a:ext>
            </a:extLst>
          </p:cNvPr>
          <p:cNvSpPr txBox="1">
            <a:spLocks noChangeArrowheads="1"/>
          </p:cNvSpPr>
          <p:nvPr/>
        </p:nvSpPr>
        <p:spPr bwMode="auto">
          <a:xfrm>
            <a:off x="728482" y="3200402"/>
            <a:ext cx="6572250" cy="10541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en-US" altLang="zh-CN">
                <a:solidFill>
                  <a:schemeClr val="accent2">
                    <a:lumMod val="50000"/>
                  </a:schemeClr>
                </a:solidFill>
                <a:latin typeface="楷体" panose="02010609060101010101" pitchFamily="49" charset="-122"/>
                <a:ea typeface="楷体" panose="02010609060101010101" pitchFamily="49" charset="-122"/>
              </a:rPr>
              <a:t>3</a:t>
            </a:r>
            <a:r>
              <a:rPr kumimoji="1" lang="zh-CN" altLang="en-US">
                <a:solidFill>
                  <a:schemeClr val="accent2">
                    <a:lumMod val="50000"/>
                  </a:schemeClr>
                </a:solidFill>
                <a:latin typeface="楷体" panose="02010609060101010101" pitchFamily="49" charset="-122"/>
                <a:ea typeface="楷体" panose="02010609060101010101" pitchFamily="49" charset="-122"/>
              </a:rPr>
              <a:t>、“我也早觉得有写一点东西的必要了”</a:t>
            </a:r>
          </a:p>
        </p:txBody>
      </p:sp>
      <p:sp>
        <p:nvSpPr>
          <p:cNvPr id="9" name="Text Box 9">
            <a:extLst>
              <a:ext uri="{FF2B5EF4-FFF2-40B4-BE49-F238E27FC236}">
                <a16:creationId xmlns:a16="http://schemas.microsoft.com/office/drawing/2014/main" xmlns="" id="{874E03AE-33A9-4330-8270-6984E6F23199}"/>
              </a:ext>
            </a:extLst>
          </p:cNvPr>
          <p:cNvSpPr txBox="1">
            <a:spLocks noChangeArrowheads="1"/>
          </p:cNvSpPr>
          <p:nvPr/>
        </p:nvSpPr>
        <p:spPr bwMode="auto">
          <a:xfrm>
            <a:off x="728482" y="4114801"/>
            <a:ext cx="5486400" cy="561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en-US" altLang="zh-CN">
                <a:solidFill>
                  <a:schemeClr val="accent2">
                    <a:lumMod val="50000"/>
                  </a:schemeClr>
                </a:solidFill>
                <a:latin typeface="楷体" panose="02010609060101010101" pitchFamily="49" charset="-122"/>
                <a:ea typeface="楷体" panose="02010609060101010101" pitchFamily="49" charset="-122"/>
              </a:rPr>
              <a:t>4</a:t>
            </a:r>
            <a:r>
              <a:rPr kumimoji="1" lang="zh-CN" altLang="en-US">
                <a:solidFill>
                  <a:schemeClr val="accent2">
                    <a:lumMod val="50000"/>
                  </a:schemeClr>
                </a:solidFill>
                <a:latin typeface="楷体" panose="02010609060101010101" pitchFamily="49" charset="-122"/>
                <a:ea typeface="楷体" panose="02010609060101010101" pitchFamily="49" charset="-122"/>
              </a:rPr>
              <a:t>、“我还有什么话可说呢？”</a:t>
            </a:r>
            <a:endParaRPr kumimoji="1" lang="zh-CN" altLang="en-US" sz="1500">
              <a:solidFill>
                <a:schemeClr val="accent2">
                  <a:lumMod val="50000"/>
                </a:schemeClr>
              </a:solidFill>
              <a:latin typeface="楷体" panose="02010609060101010101" pitchFamily="49" charset="-122"/>
              <a:ea typeface="楷体" panose="02010609060101010101" pitchFamily="49" charset="-122"/>
            </a:endParaRPr>
          </a:p>
        </p:txBody>
      </p:sp>
      <p:sp>
        <p:nvSpPr>
          <p:cNvPr id="10" name="Text Box 10">
            <a:extLst>
              <a:ext uri="{FF2B5EF4-FFF2-40B4-BE49-F238E27FC236}">
                <a16:creationId xmlns:a16="http://schemas.microsoft.com/office/drawing/2014/main" xmlns="" id="{30F07220-17E2-4176-9616-C309DA85CB7D}"/>
              </a:ext>
            </a:extLst>
          </p:cNvPr>
          <p:cNvSpPr txBox="1">
            <a:spLocks noChangeArrowheads="1"/>
          </p:cNvSpPr>
          <p:nvPr/>
        </p:nvSpPr>
        <p:spPr bwMode="auto">
          <a:xfrm>
            <a:off x="785632" y="4953002"/>
            <a:ext cx="4938496" cy="561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en-US" altLang="zh-CN">
                <a:solidFill>
                  <a:schemeClr val="accent2">
                    <a:lumMod val="50000"/>
                  </a:schemeClr>
                </a:solidFill>
                <a:latin typeface="楷体" panose="02010609060101010101" pitchFamily="49" charset="-122"/>
                <a:ea typeface="楷体" panose="02010609060101010101" pitchFamily="49" charset="-122"/>
              </a:rPr>
              <a:t>5</a:t>
            </a:r>
            <a:r>
              <a:rPr kumimoji="1" lang="zh-CN" altLang="en-US">
                <a:solidFill>
                  <a:schemeClr val="accent2">
                    <a:lumMod val="50000"/>
                  </a:schemeClr>
                </a:solidFill>
                <a:latin typeface="楷体" panose="02010609060101010101" pitchFamily="49" charset="-122"/>
                <a:ea typeface="楷体" panose="02010609060101010101" pitchFamily="49" charset="-122"/>
              </a:rPr>
              <a:t>、“我还有要说的话”</a:t>
            </a:r>
            <a:endParaRPr kumimoji="1" lang="zh-CN" altLang="en-US" sz="1500">
              <a:solidFill>
                <a:schemeClr val="accent2">
                  <a:lumMod val="50000"/>
                </a:schemeClr>
              </a:solidFill>
              <a:latin typeface="楷体" panose="02010609060101010101" pitchFamily="49" charset="-122"/>
              <a:ea typeface="楷体" panose="02010609060101010101" pitchFamily="49" charset="-122"/>
            </a:endParaRPr>
          </a:p>
        </p:txBody>
      </p:sp>
      <p:sp>
        <p:nvSpPr>
          <p:cNvPr id="11" name="Text Box 11">
            <a:extLst>
              <a:ext uri="{FF2B5EF4-FFF2-40B4-BE49-F238E27FC236}">
                <a16:creationId xmlns:a16="http://schemas.microsoft.com/office/drawing/2014/main" xmlns="" id="{0A40BF8A-1973-4C77-BDE6-56D69F0BCF15}"/>
              </a:ext>
            </a:extLst>
          </p:cNvPr>
          <p:cNvSpPr txBox="1">
            <a:spLocks noChangeArrowheads="1"/>
          </p:cNvSpPr>
          <p:nvPr/>
        </p:nvSpPr>
        <p:spPr bwMode="auto">
          <a:xfrm>
            <a:off x="785632" y="5791201"/>
            <a:ext cx="6057900" cy="5616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en-US" altLang="zh-CN">
                <a:solidFill>
                  <a:schemeClr val="accent2">
                    <a:lumMod val="50000"/>
                  </a:schemeClr>
                </a:solidFill>
                <a:latin typeface="楷体" panose="02010609060101010101" pitchFamily="49" charset="-122"/>
                <a:ea typeface="楷体" panose="02010609060101010101" pitchFamily="49" charset="-122"/>
              </a:rPr>
              <a:t>6</a:t>
            </a:r>
            <a:r>
              <a:rPr kumimoji="1" lang="zh-CN" altLang="en-US">
                <a:solidFill>
                  <a:schemeClr val="accent2">
                    <a:lumMod val="50000"/>
                  </a:schemeClr>
                </a:solidFill>
                <a:latin typeface="楷体" panose="02010609060101010101" pitchFamily="49" charset="-122"/>
                <a:ea typeface="楷体" panose="02010609060101010101" pitchFamily="49" charset="-122"/>
              </a:rPr>
              <a:t>、“呜乎，我说不出话”</a:t>
            </a:r>
            <a:endParaRPr kumimoji="1" lang="zh-CN" altLang="en-US" sz="1500">
              <a:solidFill>
                <a:schemeClr val="accent2">
                  <a:lumMod val="50000"/>
                </a:schemeClr>
              </a:solidFill>
              <a:latin typeface="楷体" panose="02010609060101010101" pitchFamily="49" charset="-122"/>
              <a:ea typeface="楷体" panose="02010609060101010101" pitchFamily="49" charset="-122"/>
            </a:endParaRPr>
          </a:p>
        </p:txBody>
      </p:sp>
      <p:sp>
        <p:nvSpPr>
          <p:cNvPr id="12" name="矩形 11">
            <a:extLst>
              <a:ext uri="{FF2B5EF4-FFF2-40B4-BE49-F238E27FC236}">
                <a16:creationId xmlns:a16="http://schemas.microsoft.com/office/drawing/2014/main" xmlns="" id="{51C2FD0C-6D06-4661-AD16-A16E76591D7C}"/>
              </a:ext>
            </a:extLst>
          </p:cNvPr>
          <p:cNvSpPr/>
          <p:nvPr/>
        </p:nvSpPr>
        <p:spPr>
          <a:xfrm>
            <a:off x="6732849" y="1444082"/>
            <a:ext cx="2026294" cy="584775"/>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对进步青年的爱护</a:t>
            </a:r>
          </a:p>
        </p:txBody>
      </p:sp>
      <p:sp>
        <p:nvSpPr>
          <p:cNvPr id="13" name="矩形 12">
            <a:extLst>
              <a:ext uri="{FF2B5EF4-FFF2-40B4-BE49-F238E27FC236}">
                <a16:creationId xmlns:a16="http://schemas.microsoft.com/office/drawing/2014/main" xmlns="" id="{EB46168F-844F-4B72-9183-11D4F761981A}"/>
              </a:ext>
            </a:extLst>
          </p:cNvPr>
          <p:cNvSpPr/>
          <p:nvPr/>
        </p:nvSpPr>
        <p:spPr>
          <a:xfrm>
            <a:off x="6732848" y="2282282"/>
            <a:ext cx="2026294" cy="584775"/>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哀痛和愤怒</a:t>
            </a:r>
          </a:p>
        </p:txBody>
      </p:sp>
      <p:sp>
        <p:nvSpPr>
          <p:cNvPr id="14" name="矩形 13">
            <a:extLst>
              <a:ext uri="{FF2B5EF4-FFF2-40B4-BE49-F238E27FC236}">
                <a16:creationId xmlns:a16="http://schemas.microsoft.com/office/drawing/2014/main" xmlns="" id="{784124AD-E137-4E40-B4DD-C0AFF013F5E5}"/>
              </a:ext>
            </a:extLst>
          </p:cNvPr>
          <p:cNvSpPr/>
          <p:nvPr/>
        </p:nvSpPr>
        <p:spPr>
          <a:xfrm>
            <a:off x="6732848" y="3200401"/>
            <a:ext cx="2026294" cy="584775"/>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痛苦感和责任感</a:t>
            </a:r>
          </a:p>
        </p:txBody>
      </p:sp>
      <p:sp>
        <p:nvSpPr>
          <p:cNvPr id="15" name="矩形 14">
            <a:extLst>
              <a:ext uri="{FF2B5EF4-FFF2-40B4-BE49-F238E27FC236}">
                <a16:creationId xmlns:a16="http://schemas.microsoft.com/office/drawing/2014/main" xmlns="" id="{F3ED4F71-5012-42C2-8968-6F5A5B081019}"/>
              </a:ext>
            </a:extLst>
          </p:cNvPr>
          <p:cNvSpPr/>
          <p:nvPr/>
        </p:nvSpPr>
        <p:spPr>
          <a:xfrm>
            <a:off x="6732848" y="4114801"/>
            <a:ext cx="2026294" cy="584775"/>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愤懑之情</a:t>
            </a:r>
          </a:p>
        </p:txBody>
      </p:sp>
      <p:sp>
        <p:nvSpPr>
          <p:cNvPr id="16" name="矩形 15">
            <a:extLst>
              <a:ext uri="{FF2B5EF4-FFF2-40B4-BE49-F238E27FC236}">
                <a16:creationId xmlns:a16="http://schemas.microsoft.com/office/drawing/2014/main" xmlns="" id="{DEF22674-06B4-4BCF-BA8C-A0C63C1676F3}"/>
              </a:ext>
            </a:extLst>
          </p:cNvPr>
          <p:cNvSpPr/>
          <p:nvPr/>
        </p:nvSpPr>
        <p:spPr>
          <a:xfrm>
            <a:off x="6732848" y="4953002"/>
            <a:ext cx="2026294" cy="584775"/>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t"/>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1500" b="1"/>
              <a:t>欲扬先抑（痛苦感和责任感</a:t>
            </a:r>
          </a:p>
          <a:p>
            <a:pPr algn="ctr"/>
            <a:r>
              <a:rPr lang="zh-CN" altLang="en-US" sz="1500" b="1"/>
              <a:t>）</a:t>
            </a:r>
          </a:p>
        </p:txBody>
      </p:sp>
      <p:sp>
        <p:nvSpPr>
          <p:cNvPr id="17" name="矩形 16">
            <a:extLst>
              <a:ext uri="{FF2B5EF4-FFF2-40B4-BE49-F238E27FC236}">
                <a16:creationId xmlns:a16="http://schemas.microsoft.com/office/drawing/2014/main" xmlns="" id="{775900BE-E782-4453-8B70-5BF6B48B9804}"/>
              </a:ext>
            </a:extLst>
          </p:cNvPr>
          <p:cNvSpPr/>
          <p:nvPr/>
        </p:nvSpPr>
        <p:spPr>
          <a:xfrm>
            <a:off x="6732847" y="5791202"/>
            <a:ext cx="2026294" cy="584775"/>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b="1"/>
              <a:t>哀痛到了极点</a:t>
            </a:r>
          </a:p>
        </p:txBody>
      </p:sp>
      <p:sp>
        <p:nvSpPr>
          <p:cNvPr id="18" name="矩形 17">
            <a:extLst>
              <a:ext uri="{FF2B5EF4-FFF2-40B4-BE49-F238E27FC236}">
                <a16:creationId xmlns:a16="http://schemas.microsoft.com/office/drawing/2014/main" xmlns="" id="{424169F7-5DC7-490C-A771-859C35085144}"/>
              </a:ext>
            </a:extLst>
          </p:cNvPr>
          <p:cNvSpPr/>
          <p:nvPr/>
        </p:nvSpPr>
        <p:spPr>
          <a:xfrm>
            <a:off x="6871" y="2282282"/>
            <a:ext cx="9144000" cy="3108503"/>
          </a:xfrm>
          <a:prstGeom prst="rect">
            <a:avLst/>
          </a:prstGeom>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r>
              <a:rPr lang="zh-CN" altLang="en-US" sz="2100" b="1"/>
              <a:t> 综观全文，作者</a:t>
            </a:r>
            <a:r>
              <a:rPr lang="zh-CN" altLang="en-US" sz="2100" b="1">
                <a:solidFill>
                  <a:srgbClr val="FFFF00"/>
                </a:solidFill>
              </a:rPr>
              <a:t>对学生</a:t>
            </a:r>
            <a:r>
              <a:rPr lang="zh-CN" altLang="en-US" sz="2100" b="1">
                <a:solidFill>
                  <a:srgbClr val="C00000"/>
                </a:solidFill>
              </a:rPr>
              <a:t>有爱</a:t>
            </a:r>
            <a:r>
              <a:rPr lang="zh-CN" altLang="en-US" sz="2100" b="1"/>
              <a:t>，对</a:t>
            </a:r>
            <a:r>
              <a:rPr lang="zh-CN" altLang="en-US" sz="2100" b="1">
                <a:solidFill>
                  <a:srgbClr val="FFFF00"/>
                </a:solidFill>
              </a:rPr>
              <a:t>段政府</a:t>
            </a:r>
            <a:r>
              <a:rPr lang="zh-CN" altLang="en-US" sz="2100" b="1">
                <a:solidFill>
                  <a:srgbClr val="C00000"/>
                </a:solidFill>
              </a:rPr>
              <a:t>有恨</a:t>
            </a:r>
            <a:r>
              <a:rPr lang="zh-CN" altLang="en-US" sz="2100" b="1"/>
              <a:t>，对</a:t>
            </a:r>
            <a:r>
              <a:rPr lang="zh-CN" altLang="en-US" sz="2100" b="1">
                <a:solidFill>
                  <a:srgbClr val="FFFF00"/>
                </a:solidFill>
              </a:rPr>
              <a:t>流言家</a:t>
            </a:r>
            <a:r>
              <a:rPr lang="zh-CN" altLang="en-US" sz="2100" b="1"/>
              <a:t>也</a:t>
            </a:r>
            <a:r>
              <a:rPr lang="zh-CN" altLang="en-US" sz="2100" b="1">
                <a:solidFill>
                  <a:srgbClr val="C00000"/>
                </a:solidFill>
              </a:rPr>
              <a:t>有恨</a:t>
            </a:r>
            <a:r>
              <a:rPr lang="zh-CN" altLang="en-US" sz="2100" b="1"/>
              <a:t>，对</a:t>
            </a:r>
            <a:r>
              <a:rPr lang="zh-CN" altLang="en-US" sz="2100" b="1">
                <a:solidFill>
                  <a:srgbClr val="FFFF00"/>
                </a:solidFill>
              </a:rPr>
              <a:t>大众庸人</a:t>
            </a:r>
            <a:r>
              <a:rPr lang="zh-CN" altLang="en-US" sz="2100" b="1"/>
              <a:t>有</a:t>
            </a:r>
            <a:r>
              <a:rPr lang="zh-CN" altLang="en-US" sz="2100" b="1">
                <a:solidFill>
                  <a:srgbClr val="C00000"/>
                </a:solidFill>
              </a:rPr>
              <a:t>失望</a:t>
            </a:r>
            <a:r>
              <a:rPr lang="zh-CN" altLang="en-US" sz="2100" b="1"/>
              <a:t>，这些感情混杂在一起，也就是</a:t>
            </a:r>
            <a:r>
              <a:rPr lang="zh-CN" altLang="en-US" sz="2100" b="1">
                <a:solidFill>
                  <a:srgbClr val="C00000"/>
                </a:solidFill>
              </a:rPr>
              <a:t>哀痛的、悲愤的</a:t>
            </a:r>
            <a:r>
              <a:rPr lang="zh-CN" altLang="en-US" sz="2100" b="1"/>
              <a:t>、</a:t>
            </a:r>
            <a:r>
              <a:rPr lang="zh-CN" altLang="en-US" sz="2100" b="1">
                <a:solidFill>
                  <a:srgbClr val="C00000"/>
                </a:solidFill>
              </a:rPr>
              <a:t>激昂的、仇恨的、失望的</a:t>
            </a:r>
            <a:r>
              <a:rPr lang="zh-CN" altLang="en-US" sz="2100" b="1"/>
              <a:t>复杂感情，但表达时处于要说又说不出话来之间。他说不出话来，也许是因为太痛苦、太愤怒，有太多的话，不知从何说起，说出来的话只能表达这种心情的千分之一、万分之一；但最终还是要说的，</a:t>
            </a:r>
            <a:r>
              <a:rPr lang="zh-CN" altLang="en-US" sz="2100" b="1">
                <a:solidFill>
                  <a:srgbClr val="C00000"/>
                </a:solidFill>
              </a:rPr>
              <a:t>责任感、正义感和复仇意识充塞于作者心胸，情不自禁要张口说出。所以“不说”是假，“说”是真。</a:t>
            </a:r>
          </a:p>
        </p:txBody>
      </p:sp>
    </p:spTree>
    <p:extLst>
      <p:ext uri="{BB962C8B-B14F-4D97-AF65-F5344CB8AC3E}">
        <p14:creationId xmlns:p14="http://schemas.microsoft.com/office/powerpoint/2010/main" val="226077841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blinds(horizontal)">
                                      <p:cBhvr>
                                        <p:cTn id="13" dur="500"/>
                                        <p:tgtEl>
                                          <p:spTgt spid="7"/>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12" dur="50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 calcmode="lin" valueType="num">
                                      <p:cBhvr additive="base">
                                        <p:cTn id="18" dur="500" fill="hold"/>
                                        <p:tgtEl>
                                          <p:spTgt spid="8"/>
                                        </p:tgtEl>
                                        <p:attrNameLst>
                                          <p:attrName>ppt_x</p:attrName>
                                        </p:attrNameLst>
                                      </p:cBhvr>
                                      <p:tavLst>
                                        <p:tav tm="0">
                                          <p:val>
                                            <p:strVal val="0-#ppt_w/2"/>
                                          </p:val>
                                        </p:tav>
                                        <p:tav tm="100000">
                                          <p:val>
                                            <p:strVal val="#ppt_x"/>
                                          </p:val>
                                        </p:tav>
                                      </p:tavLst>
                                    </p:anim>
                                    <p:anim calcmode="lin" valueType="num">
                                      <p:cBhvr additive="base">
                                        <p:cTn id="19"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15" presetClass="entr" presetSubtype="0" dur="1000" fill="hold" grpId="0" nodeType="clickEffect">
                                  <p:stCondLst>
                                    <p:cond delay="0"/>
                                  </p:stCondLst>
                                  <p:childTnLst>
                                    <p:set>
                                      <p:cBhvr>
                                        <p:cTn id="23" dur="1" fill="hold">
                                          <p:stCondLst>
                                            <p:cond delay="0"/>
                                          </p:stCondLst>
                                        </p:cTn>
                                        <p:tgtEl>
                                          <p:spTgt spid="9"/>
                                        </p:tgtEl>
                                        <p:attrNameLst>
                                          <p:attrName>style.visibility</p:attrName>
                                        </p:attrNameLst>
                                      </p:cBhvr>
                                      <p:to>
                                        <p:strVal val="visible"/>
                                      </p:to>
                                    </p:set>
                                    <p:anim calcmode="lin" valueType="num">
                                      <p:cBhvr>
                                        <p:cTn id="24" dur="1000" fill="hold"/>
                                        <p:tgtEl>
                                          <p:spTgt spid="9"/>
                                        </p:tgtEl>
                                        <p:attrNameLst>
                                          <p:attrName>ppt_w</p:attrName>
                                        </p:attrNameLst>
                                      </p:cBhvr>
                                      <p:tavLst>
                                        <p:tav tm="0">
                                          <p:val>
                                            <p:fltVal val="0"/>
                                          </p:val>
                                        </p:tav>
                                        <p:tav tm="100000">
                                          <p:val>
                                            <p:strVal val="#ppt_w"/>
                                          </p:val>
                                        </p:tav>
                                      </p:tavLst>
                                    </p:anim>
                                    <p:anim calcmode="lin" valueType="num">
                                      <p:cBhvr>
                                        <p:cTn id="25" dur="1000" fill="hold"/>
                                        <p:tgtEl>
                                          <p:spTgt spid="9"/>
                                        </p:tgtEl>
                                        <p:attrNameLst>
                                          <p:attrName>ppt_h</p:attrName>
                                        </p:attrNameLst>
                                      </p:cBhvr>
                                      <p:tavLst>
                                        <p:tav tm="0">
                                          <p:val>
                                            <p:fltVal val="0"/>
                                          </p:val>
                                        </p:tav>
                                        <p:tav tm="100000">
                                          <p:val>
                                            <p:strVal val="#ppt_h"/>
                                          </p:val>
                                        </p:tav>
                                      </p:tavLst>
                                    </p:anim>
                                    <p:anim calcmode="lin" valueType="num">
                                      <p:cBhvr>
                                        <p:cTn id="26" dur="1000" fill="hold"/>
                                        <p:tgtEl>
                                          <p:spTgt spid="9"/>
                                        </p:tgtEl>
                                        <p:attrNameLst>
                                          <p:attrName>ppt_x</p:attrName>
                                        </p:attrNameLst>
                                      </p:cBhvr>
                                      <p:tavLst>
                                        <p:tav tm="0" fmla="#ppt_x+(cos(-2*pi*(1-$))*-#ppt_x-sin(-2*pi*(1-$))*(1-#ppt_y))*(1-$)">
                                          <p:val>
                                            <p:fltVal val="0"/>
                                          </p:val>
                                        </p:tav>
                                        <p:tav tm="100000">
                                          <p:val>
                                            <p:fltVal val="1"/>
                                          </p:val>
                                        </p:tav>
                                      </p:tavLst>
                                    </p:anim>
                                    <p:anim calcmode="lin" valueType="num">
                                      <p:cBhvr>
                                        <p:cTn id="27" dur="1000" fill="hold"/>
                                        <p:tgtEl>
                                          <p:spTgt spid="9"/>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8" fill="hold" nodeType="clickPar">
                      <p:stCondLst>
                        <p:cond delay="indefinite"/>
                      </p:stCondLst>
                      <p:childTnLst>
                        <p:par>
                          <p:cTn id="29" fill="hold">
                            <p:stCondLst>
                              <p:cond delay="0"/>
                            </p:stCondLst>
                            <p:childTnLst>
                              <p:par>
                                <p:cTn id="30" presetID="4" presetClass="entr" presetSubtype="16" dur="50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box(in)">
                                      <p:cBhvr>
                                        <p:cTn id="32" dur="500"/>
                                        <p:tgtEl>
                                          <p:spTgt spid="10"/>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2" presetClass="entr" presetSubtype="1" dur="50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additive="base">
                                        <p:cTn id="37" dur="500" fill="hold"/>
                                        <p:tgtEl>
                                          <p:spTgt spid="11"/>
                                        </p:tgtEl>
                                        <p:attrNameLst>
                                          <p:attrName>ppt_x</p:attrName>
                                        </p:attrNameLst>
                                      </p:cBhvr>
                                      <p:tavLst>
                                        <p:tav tm="0">
                                          <p:val>
                                            <p:strVal val="#ppt_x"/>
                                          </p:val>
                                        </p:tav>
                                        <p:tav tm="100000">
                                          <p:val>
                                            <p:strVal val="#ppt_x"/>
                                          </p:val>
                                        </p:tav>
                                      </p:tavLst>
                                    </p:anim>
                                    <p:anim calcmode="lin" valueType="num">
                                      <p:cBhvr additive="base">
                                        <p:cTn id="38" dur="500" fill="hold"/>
                                        <p:tgtEl>
                                          <p:spTgt spid="11"/>
                                        </p:tgtEl>
                                        <p:attrNameLst>
                                          <p:attrName>ppt_y</p:attrName>
                                        </p:attrNameLst>
                                      </p:cBhvr>
                                      <p:tavLst>
                                        <p:tav tm="0">
                                          <p:val>
                                            <p:strVal val="0-#ppt_h/2"/>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42" presetClass="entr" presetSubtype="0" dur="1000" fill="hold" grpId="0" nodeType="clickEffect">
                                  <p:stCondLst>
                                    <p:cond delay="0"/>
                                  </p:stCondLst>
                                  <p:childTnLst>
                                    <p:set>
                                      <p:cBhvr>
                                        <p:cTn id="42" dur="1" fill="hold">
                                          <p:stCondLst>
                                            <p:cond delay="0"/>
                                          </p:stCondLst>
                                        </p:cTn>
                                        <p:tgtEl>
                                          <p:spTgt spid="12"/>
                                        </p:tgtEl>
                                        <p:attrNameLst>
                                          <p:attrName>style.visibility</p:attrName>
                                        </p:attrNameLst>
                                      </p:cBhvr>
                                      <p:to>
                                        <p:strVal val="visible"/>
                                      </p:to>
                                    </p:set>
                                    <p:animEffect transition="in" filter="fade">
                                      <p:cBhvr>
                                        <p:cTn id="43" dur="1000"/>
                                        <p:tgtEl>
                                          <p:spTgt spid="12"/>
                                        </p:tgtEl>
                                      </p:cBhvr>
                                    </p:animEffect>
                                    <p:anim calcmode="lin" valueType="num">
                                      <p:cBhvr>
                                        <p:cTn id="44" dur="1000" fill="hold"/>
                                        <p:tgtEl>
                                          <p:spTgt spid="12"/>
                                        </p:tgtEl>
                                        <p:attrNameLst>
                                          <p:attrName>ppt_x</p:attrName>
                                        </p:attrNameLst>
                                      </p:cBhvr>
                                      <p:tavLst>
                                        <p:tav tm="0">
                                          <p:val>
                                            <p:strVal val="#ppt_x"/>
                                          </p:val>
                                        </p:tav>
                                        <p:tav tm="100000">
                                          <p:val>
                                            <p:strVal val="#ppt_x"/>
                                          </p:val>
                                        </p:tav>
                                      </p:tavLst>
                                    </p:anim>
                                    <p:anim calcmode="lin" valueType="num">
                                      <p:cBhvr>
                                        <p:cTn id="4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46" fill="hold" nodeType="clickPar">
                      <p:stCondLst>
                        <p:cond delay="indefinite"/>
                      </p:stCondLst>
                      <p:childTnLst>
                        <p:par>
                          <p:cTn id="47" fill="hold">
                            <p:stCondLst>
                              <p:cond delay="0"/>
                            </p:stCondLst>
                            <p:childTnLst>
                              <p:par>
                                <p:cTn id="48" presetID="42" presetClass="entr" presetSubtype="0" dur="1000" fill="hold" grpId="0" nodeType="clickEffect">
                                  <p:stCondLst>
                                    <p:cond delay="0"/>
                                  </p:stCondLst>
                                  <p:childTnLst>
                                    <p:set>
                                      <p:cBhvr>
                                        <p:cTn id="49" dur="1" fill="hold">
                                          <p:stCondLst>
                                            <p:cond delay="0"/>
                                          </p:stCondLst>
                                        </p:cTn>
                                        <p:tgtEl>
                                          <p:spTgt spid="13"/>
                                        </p:tgtEl>
                                        <p:attrNameLst>
                                          <p:attrName>style.visibility</p:attrName>
                                        </p:attrNameLst>
                                      </p:cBhvr>
                                      <p:to>
                                        <p:strVal val="visible"/>
                                      </p:to>
                                    </p:set>
                                    <p:animEffect transition="in" filter="fade">
                                      <p:cBhvr>
                                        <p:cTn id="50" dur="1000"/>
                                        <p:tgtEl>
                                          <p:spTgt spid="13"/>
                                        </p:tgtEl>
                                      </p:cBhvr>
                                    </p:animEffect>
                                    <p:anim calcmode="lin" valueType="num">
                                      <p:cBhvr>
                                        <p:cTn id="51" dur="1000" fill="hold"/>
                                        <p:tgtEl>
                                          <p:spTgt spid="13"/>
                                        </p:tgtEl>
                                        <p:attrNameLst>
                                          <p:attrName>ppt_x</p:attrName>
                                        </p:attrNameLst>
                                      </p:cBhvr>
                                      <p:tavLst>
                                        <p:tav tm="0">
                                          <p:val>
                                            <p:strVal val="#ppt_x"/>
                                          </p:val>
                                        </p:tav>
                                        <p:tav tm="100000">
                                          <p:val>
                                            <p:strVal val="#ppt_x"/>
                                          </p:val>
                                        </p:tav>
                                      </p:tavLst>
                                    </p:anim>
                                    <p:anim calcmode="lin" valueType="num">
                                      <p:cBhvr>
                                        <p:cTn id="52"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53" fill="hold" nodeType="clickPar">
                      <p:stCondLst>
                        <p:cond delay="indefinite"/>
                      </p:stCondLst>
                      <p:childTnLst>
                        <p:par>
                          <p:cTn id="54" fill="hold">
                            <p:stCondLst>
                              <p:cond delay="0"/>
                            </p:stCondLst>
                            <p:childTnLst>
                              <p:par>
                                <p:cTn id="55" presetID="42" presetClass="entr" presetSubtype="0" dur="1000" fill="hold" grpId="0" nodeType="clickEffect">
                                  <p:stCondLst>
                                    <p:cond delay="0"/>
                                  </p:stCondLst>
                                  <p:childTnLst>
                                    <p:set>
                                      <p:cBhvr>
                                        <p:cTn id="56" dur="1" fill="hold">
                                          <p:stCondLst>
                                            <p:cond delay="0"/>
                                          </p:stCondLst>
                                        </p:cTn>
                                        <p:tgtEl>
                                          <p:spTgt spid="14"/>
                                        </p:tgtEl>
                                        <p:attrNameLst>
                                          <p:attrName>style.visibility</p:attrName>
                                        </p:attrNameLst>
                                      </p:cBhvr>
                                      <p:to>
                                        <p:strVal val="visible"/>
                                      </p:to>
                                    </p:set>
                                    <p:animEffect transition="in" filter="fade">
                                      <p:cBhvr>
                                        <p:cTn id="57" dur="1000"/>
                                        <p:tgtEl>
                                          <p:spTgt spid="14"/>
                                        </p:tgtEl>
                                      </p:cBhvr>
                                    </p:animEffect>
                                    <p:anim calcmode="lin" valueType="num">
                                      <p:cBhvr>
                                        <p:cTn id="58" dur="1000" fill="hold"/>
                                        <p:tgtEl>
                                          <p:spTgt spid="14"/>
                                        </p:tgtEl>
                                        <p:attrNameLst>
                                          <p:attrName>ppt_x</p:attrName>
                                        </p:attrNameLst>
                                      </p:cBhvr>
                                      <p:tavLst>
                                        <p:tav tm="0">
                                          <p:val>
                                            <p:strVal val="#ppt_x"/>
                                          </p:val>
                                        </p:tav>
                                        <p:tav tm="100000">
                                          <p:val>
                                            <p:strVal val="#ppt_x"/>
                                          </p:val>
                                        </p:tav>
                                      </p:tavLst>
                                    </p:anim>
                                    <p:anim calcmode="lin" valueType="num">
                                      <p:cBhvr>
                                        <p:cTn id="59" dur="1000" fill="hold"/>
                                        <p:tgtEl>
                                          <p:spTgt spid="14"/>
                                        </p:tgtEl>
                                        <p:attrNameLst>
                                          <p:attrName>ppt_y</p:attrName>
                                        </p:attrNameLst>
                                      </p:cBhvr>
                                      <p:tavLst>
                                        <p:tav tm="0">
                                          <p:val>
                                            <p:strVal val="#ppt_y+.1"/>
                                          </p:val>
                                        </p:tav>
                                        <p:tav tm="100000">
                                          <p:val>
                                            <p:strVal val="#ppt_y"/>
                                          </p:val>
                                        </p:tav>
                                      </p:tavLst>
                                    </p:anim>
                                  </p:childTnLst>
                                </p:cTn>
                              </p:par>
                            </p:childTnLst>
                          </p:cTn>
                        </p:par>
                      </p:childTnLst>
                    </p:cTn>
                  </p:par>
                  <p:par>
                    <p:cTn id="60" fill="hold" nodeType="clickPar">
                      <p:stCondLst>
                        <p:cond delay="indefinite"/>
                      </p:stCondLst>
                      <p:childTnLst>
                        <p:par>
                          <p:cTn id="61" fill="hold">
                            <p:stCondLst>
                              <p:cond delay="0"/>
                            </p:stCondLst>
                            <p:childTnLst>
                              <p:par>
                                <p:cTn id="62" presetID="42" presetClass="entr" presetSubtype="0" dur="1000" fill="hold" grpId="0" nodeType="clickEffect">
                                  <p:stCondLst>
                                    <p:cond delay="0"/>
                                  </p:stCondLst>
                                  <p:childTnLst>
                                    <p:set>
                                      <p:cBhvr>
                                        <p:cTn id="63" dur="1" fill="hold">
                                          <p:stCondLst>
                                            <p:cond delay="0"/>
                                          </p:stCondLst>
                                        </p:cTn>
                                        <p:tgtEl>
                                          <p:spTgt spid="15"/>
                                        </p:tgtEl>
                                        <p:attrNameLst>
                                          <p:attrName>style.visibility</p:attrName>
                                        </p:attrNameLst>
                                      </p:cBhvr>
                                      <p:to>
                                        <p:strVal val="visible"/>
                                      </p:to>
                                    </p:set>
                                    <p:animEffect transition="in" filter="fade">
                                      <p:cBhvr>
                                        <p:cTn id="64" dur="1000"/>
                                        <p:tgtEl>
                                          <p:spTgt spid="15"/>
                                        </p:tgtEl>
                                      </p:cBhvr>
                                    </p:animEffect>
                                    <p:anim calcmode="lin" valueType="num">
                                      <p:cBhvr>
                                        <p:cTn id="65" dur="1000" fill="hold"/>
                                        <p:tgtEl>
                                          <p:spTgt spid="15"/>
                                        </p:tgtEl>
                                        <p:attrNameLst>
                                          <p:attrName>ppt_x</p:attrName>
                                        </p:attrNameLst>
                                      </p:cBhvr>
                                      <p:tavLst>
                                        <p:tav tm="0">
                                          <p:val>
                                            <p:strVal val="#ppt_x"/>
                                          </p:val>
                                        </p:tav>
                                        <p:tav tm="100000">
                                          <p:val>
                                            <p:strVal val="#ppt_x"/>
                                          </p:val>
                                        </p:tav>
                                      </p:tavLst>
                                    </p:anim>
                                    <p:anim calcmode="lin" valueType="num">
                                      <p:cBhvr>
                                        <p:cTn id="66" dur="1000" fill="hold"/>
                                        <p:tgtEl>
                                          <p:spTgt spid="15"/>
                                        </p:tgtEl>
                                        <p:attrNameLst>
                                          <p:attrName>ppt_y</p:attrName>
                                        </p:attrNameLst>
                                      </p:cBhvr>
                                      <p:tavLst>
                                        <p:tav tm="0">
                                          <p:val>
                                            <p:strVal val="#ppt_y+.1"/>
                                          </p:val>
                                        </p:tav>
                                        <p:tav tm="100000">
                                          <p:val>
                                            <p:strVal val="#ppt_y"/>
                                          </p:val>
                                        </p:tav>
                                      </p:tavLst>
                                    </p:anim>
                                  </p:childTnLst>
                                </p:cTn>
                              </p:par>
                            </p:childTnLst>
                          </p:cTn>
                        </p:par>
                      </p:childTnLst>
                    </p:cTn>
                  </p:par>
                  <p:par>
                    <p:cTn id="67" fill="hold" nodeType="clickPar">
                      <p:stCondLst>
                        <p:cond delay="indefinite"/>
                      </p:stCondLst>
                      <p:childTnLst>
                        <p:par>
                          <p:cTn id="68" fill="hold">
                            <p:stCondLst>
                              <p:cond delay="0"/>
                            </p:stCondLst>
                            <p:childTnLst>
                              <p:par>
                                <p:cTn id="69" presetID="42" presetClass="entr" presetSubtype="0" dur="1000" fill="hold" grpId="0" nodeType="clickEffect">
                                  <p:stCondLst>
                                    <p:cond delay="0"/>
                                  </p:stCondLst>
                                  <p:childTnLst>
                                    <p:set>
                                      <p:cBhvr>
                                        <p:cTn id="70" dur="1" fill="hold">
                                          <p:stCondLst>
                                            <p:cond delay="0"/>
                                          </p:stCondLst>
                                        </p:cTn>
                                        <p:tgtEl>
                                          <p:spTgt spid="16"/>
                                        </p:tgtEl>
                                        <p:attrNameLst>
                                          <p:attrName>style.visibility</p:attrName>
                                        </p:attrNameLst>
                                      </p:cBhvr>
                                      <p:to>
                                        <p:strVal val="visible"/>
                                      </p:to>
                                    </p:set>
                                    <p:animEffect transition="in" filter="fade">
                                      <p:cBhvr>
                                        <p:cTn id="71" dur="1000"/>
                                        <p:tgtEl>
                                          <p:spTgt spid="16"/>
                                        </p:tgtEl>
                                      </p:cBhvr>
                                    </p:animEffect>
                                    <p:anim calcmode="lin" valueType="num">
                                      <p:cBhvr>
                                        <p:cTn id="72" dur="1000" fill="hold"/>
                                        <p:tgtEl>
                                          <p:spTgt spid="16"/>
                                        </p:tgtEl>
                                        <p:attrNameLst>
                                          <p:attrName>ppt_x</p:attrName>
                                        </p:attrNameLst>
                                      </p:cBhvr>
                                      <p:tavLst>
                                        <p:tav tm="0">
                                          <p:val>
                                            <p:strVal val="#ppt_x"/>
                                          </p:val>
                                        </p:tav>
                                        <p:tav tm="100000">
                                          <p:val>
                                            <p:strVal val="#ppt_x"/>
                                          </p:val>
                                        </p:tav>
                                      </p:tavLst>
                                    </p:anim>
                                    <p:anim calcmode="lin" valueType="num">
                                      <p:cBhvr>
                                        <p:cTn id="73" dur="1000" fill="hold"/>
                                        <p:tgtEl>
                                          <p:spTgt spid="16"/>
                                        </p:tgtEl>
                                        <p:attrNameLst>
                                          <p:attrName>ppt_y</p:attrName>
                                        </p:attrNameLst>
                                      </p:cBhvr>
                                      <p:tavLst>
                                        <p:tav tm="0">
                                          <p:val>
                                            <p:strVal val="#ppt_y+.1"/>
                                          </p:val>
                                        </p:tav>
                                        <p:tav tm="100000">
                                          <p:val>
                                            <p:strVal val="#ppt_y"/>
                                          </p:val>
                                        </p:tav>
                                      </p:tavLst>
                                    </p:anim>
                                  </p:childTnLst>
                                </p:cTn>
                              </p:par>
                            </p:childTnLst>
                          </p:cTn>
                        </p:par>
                      </p:childTnLst>
                    </p:cTn>
                  </p:par>
                  <p:par>
                    <p:cTn id="74" fill="hold" nodeType="clickPar">
                      <p:stCondLst>
                        <p:cond delay="indefinite"/>
                      </p:stCondLst>
                      <p:childTnLst>
                        <p:par>
                          <p:cTn id="75" fill="hold">
                            <p:stCondLst>
                              <p:cond delay="0"/>
                            </p:stCondLst>
                            <p:childTnLst>
                              <p:par>
                                <p:cTn id="76" presetID="42" presetClass="entr" presetSubtype="0" dur="1000" fill="hold" grpId="0" nodeType="clickEffect">
                                  <p:stCondLst>
                                    <p:cond delay="0"/>
                                  </p:stCondLst>
                                  <p:childTnLst>
                                    <p:set>
                                      <p:cBhvr>
                                        <p:cTn id="77" dur="1" fill="hold">
                                          <p:stCondLst>
                                            <p:cond delay="0"/>
                                          </p:stCondLst>
                                        </p:cTn>
                                        <p:tgtEl>
                                          <p:spTgt spid="17"/>
                                        </p:tgtEl>
                                        <p:attrNameLst>
                                          <p:attrName>style.visibility</p:attrName>
                                        </p:attrNameLst>
                                      </p:cBhvr>
                                      <p:to>
                                        <p:strVal val="visible"/>
                                      </p:to>
                                    </p:set>
                                    <p:animEffect transition="in" filter="fade">
                                      <p:cBhvr>
                                        <p:cTn id="78" dur="1000"/>
                                        <p:tgtEl>
                                          <p:spTgt spid="17"/>
                                        </p:tgtEl>
                                      </p:cBhvr>
                                    </p:animEffect>
                                    <p:anim calcmode="lin" valueType="num">
                                      <p:cBhvr>
                                        <p:cTn id="79" dur="1000" fill="hold"/>
                                        <p:tgtEl>
                                          <p:spTgt spid="17"/>
                                        </p:tgtEl>
                                        <p:attrNameLst>
                                          <p:attrName>ppt_x</p:attrName>
                                        </p:attrNameLst>
                                      </p:cBhvr>
                                      <p:tavLst>
                                        <p:tav tm="0">
                                          <p:val>
                                            <p:strVal val="#ppt_x"/>
                                          </p:val>
                                        </p:tav>
                                        <p:tav tm="100000">
                                          <p:val>
                                            <p:strVal val="#ppt_x"/>
                                          </p:val>
                                        </p:tav>
                                      </p:tavLst>
                                    </p:anim>
                                    <p:anim calcmode="lin" valueType="num">
                                      <p:cBhvr>
                                        <p:cTn id="80"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par>
                    <p:cTn id="81" fill="hold" nodeType="clickPar">
                      <p:stCondLst>
                        <p:cond delay="indefinite"/>
                      </p:stCondLst>
                      <p:childTnLst>
                        <p:par>
                          <p:cTn id="82" fill="hold">
                            <p:stCondLst>
                              <p:cond delay="0"/>
                            </p:stCondLst>
                            <p:childTnLst>
                              <p:par>
                                <p:cTn id="83" presetID="16" presetClass="entr" presetSubtype="21" dur="500" fill="hold" grpId="0" nodeType="clickEffect">
                                  <p:stCondLst>
                                    <p:cond delay="0"/>
                                  </p:stCondLst>
                                  <p:childTnLst>
                                    <p:set>
                                      <p:cBhvr>
                                        <p:cTn id="84" dur="1" fill="hold">
                                          <p:stCondLst>
                                            <p:cond delay="0"/>
                                          </p:stCondLst>
                                        </p:cTn>
                                        <p:tgtEl>
                                          <p:spTgt spid="18"/>
                                        </p:tgtEl>
                                        <p:attrNameLst>
                                          <p:attrName>style.visibility</p:attrName>
                                        </p:attrNameLst>
                                      </p:cBhvr>
                                      <p:to>
                                        <p:strVal val="visible"/>
                                      </p:to>
                                    </p:set>
                                    <p:animEffect transition="in" filter="barn(inVertical)">
                                      <p:cBhvr>
                                        <p:cTn id="85"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11" grpId="0"/>
      <p:bldP spid="12" grpId="0"/>
      <p:bldP spid="13" grpId="0"/>
      <p:bldP spid="14" grpId="0"/>
      <p:bldP spid="15" grpId="0"/>
      <p:bldP spid="16" grpId="0"/>
      <p:bldP spid="17" grpId="0"/>
      <p:bldP spid="18"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a:extLst>
              <a:ext uri="{FF2B5EF4-FFF2-40B4-BE49-F238E27FC236}">
                <a16:creationId xmlns:a16="http://schemas.microsoft.com/office/drawing/2014/main" xmlns="" id="{16CA4A38-0122-49FB-B00C-B4D18CFD8397}"/>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小结</a:t>
            </a:r>
          </a:p>
        </p:txBody>
      </p:sp>
      <p:sp>
        <p:nvSpPr>
          <p:cNvPr id="15" name="Text Box 2">
            <a:extLst>
              <a:ext uri="{FF2B5EF4-FFF2-40B4-BE49-F238E27FC236}">
                <a16:creationId xmlns:a16="http://schemas.microsoft.com/office/drawing/2014/main" xmlns="" id="{B00D80D4-F8FA-44FC-9F6B-C1B42B88C9E2}"/>
              </a:ext>
            </a:extLst>
          </p:cNvPr>
          <p:cNvSpPr txBox="1">
            <a:spLocks noChangeArrowheads="1"/>
          </p:cNvSpPr>
          <p:nvPr/>
        </p:nvSpPr>
        <p:spPr bwMode="auto">
          <a:xfrm>
            <a:off x="1264911" y="3565525"/>
            <a:ext cx="1143000" cy="5309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a:latin typeface="Times New Roman" panose="02020603050405020304" pitchFamily="18" charset="0"/>
              </a:rPr>
              <a:t>●</a:t>
            </a:r>
            <a:r>
              <a:rPr kumimoji="1" lang="zh-CN" altLang="en-US" sz="3000">
                <a:latin typeface="Times New Roman" panose="02020603050405020304" pitchFamily="18" charset="0"/>
                <a:ea typeface="方正黄草简体" pitchFamily="2" charset="-122"/>
              </a:rPr>
              <a:t>小结</a:t>
            </a:r>
            <a:endParaRPr kumimoji="1" lang="zh-CN" altLang="en-US" sz="1800">
              <a:latin typeface="Times New Roman" panose="02020603050405020304" pitchFamily="18" charset="0"/>
            </a:endParaRPr>
          </a:p>
        </p:txBody>
      </p:sp>
      <p:sp>
        <p:nvSpPr>
          <p:cNvPr id="16" name="AutoShape 3">
            <a:extLst>
              <a:ext uri="{FF2B5EF4-FFF2-40B4-BE49-F238E27FC236}">
                <a16:creationId xmlns:a16="http://schemas.microsoft.com/office/drawing/2014/main" xmlns="" id="{DC7E4548-C6D2-424B-98A3-04A4059284FC}"/>
              </a:ext>
            </a:extLst>
          </p:cNvPr>
          <p:cNvSpPr/>
          <p:nvPr/>
        </p:nvSpPr>
        <p:spPr bwMode="auto">
          <a:xfrm>
            <a:off x="2407911" y="2819400"/>
            <a:ext cx="270272" cy="2209800"/>
          </a:xfrm>
          <a:prstGeom prst="leftBrace">
            <a:avLst>
              <a:gd name="adj1" fmla="val 51101"/>
              <a:gd name="adj2" fmla="val 50000"/>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17" name="Text Box 4">
            <a:extLst>
              <a:ext uri="{FF2B5EF4-FFF2-40B4-BE49-F238E27FC236}">
                <a16:creationId xmlns:a16="http://schemas.microsoft.com/office/drawing/2014/main" xmlns="" id="{6F6F6EF5-A1E1-4952-A65B-83842F3F3F0A}"/>
              </a:ext>
            </a:extLst>
          </p:cNvPr>
          <p:cNvSpPr txBox="1">
            <a:spLocks noChangeArrowheads="1"/>
          </p:cNvSpPr>
          <p:nvPr/>
        </p:nvSpPr>
        <p:spPr bwMode="auto">
          <a:xfrm>
            <a:off x="2655561" y="2667001"/>
            <a:ext cx="4000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a:latin typeface="Times New Roman" panose="02020603050405020304" pitchFamily="18" charset="0"/>
              </a:rPr>
              <a:t>说</a:t>
            </a:r>
            <a:endParaRPr kumimoji="1" lang="zh-CN" altLang="en-US" sz="1800">
              <a:latin typeface="Times New Roman" panose="02020603050405020304" pitchFamily="18" charset="0"/>
            </a:endParaRPr>
          </a:p>
        </p:txBody>
      </p:sp>
      <p:sp>
        <p:nvSpPr>
          <p:cNvPr id="18" name="AutoShape 5">
            <a:extLst>
              <a:ext uri="{FF2B5EF4-FFF2-40B4-BE49-F238E27FC236}">
                <a16:creationId xmlns:a16="http://schemas.microsoft.com/office/drawing/2014/main" xmlns="" id="{A6B59B7A-50DF-45B3-8D0E-2EA21BA36EE1}"/>
              </a:ext>
            </a:extLst>
          </p:cNvPr>
          <p:cNvSpPr/>
          <p:nvPr/>
        </p:nvSpPr>
        <p:spPr bwMode="auto">
          <a:xfrm>
            <a:off x="3110381" y="2133600"/>
            <a:ext cx="269081" cy="1524000"/>
          </a:xfrm>
          <a:prstGeom prst="leftBrace">
            <a:avLst>
              <a:gd name="adj1" fmla="val 28771"/>
              <a:gd name="adj2" fmla="val 50000"/>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19" name="Text Box 6">
            <a:extLst>
              <a:ext uri="{FF2B5EF4-FFF2-40B4-BE49-F238E27FC236}">
                <a16:creationId xmlns:a16="http://schemas.microsoft.com/office/drawing/2014/main" xmlns="" id="{5579D30F-31EF-41B6-9312-624FC5D40D91}"/>
              </a:ext>
            </a:extLst>
          </p:cNvPr>
          <p:cNvSpPr txBox="1">
            <a:spLocks noChangeArrowheads="1"/>
          </p:cNvSpPr>
          <p:nvPr/>
        </p:nvSpPr>
        <p:spPr bwMode="auto">
          <a:xfrm>
            <a:off x="3485426" y="1905001"/>
            <a:ext cx="25717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a:latin typeface="Times New Roman" panose="02020603050405020304" pitchFamily="18" charset="0"/>
              </a:rPr>
              <a:t>▲</a:t>
            </a:r>
            <a:r>
              <a:rPr kumimoji="1" lang="zh-CN" altLang="en-US" sz="2100">
                <a:latin typeface="Times New Roman" panose="02020603050405020304" pitchFamily="18" charset="0"/>
              </a:rPr>
              <a:t>痛惜赞颂爱国青年</a:t>
            </a:r>
          </a:p>
        </p:txBody>
      </p:sp>
      <p:sp>
        <p:nvSpPr>
          <p:cNvPr id="20" name="Text Box 7">
            <a:extLst>
              <a:ext uri="{FF2B5EF4-FFF2-40B4-BE49-F238E27FC236}">
                <a16:creationId xmlns:a16="http://schemas.microsoft.com/office/drawing/2014/main" xmlns="" id="{FB53BEF5-DF42-4F67-9D31-CC769AF2F33C}"/>
              </a:ext>
            </a:extLst>
          </p:cNvPr>
          <p:cNvSpPr txBox="1">
            <a:spLocks noChangeArrowheads="1"/>
          </p:cNvSpPr>
          <p:nvPr/>
        </p:nvSpPr>
        <p:spPr bwMode="auto">
          <a:xfrm>
            <a:off x="3485426" y="2743201"/>
            <a:ext cx="331470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a:latin typeface="Times New Roman" panose="02020603050405020304" pitchFamily="18" charset="0"/>
              </a:rPr>
              <a:t>▲</a:t>
            </a:r>
            <a:r>
              <a:rPr kumimoji="1" lang="zh-CN" altLang="en-US" sz="2100">
                <a:latin typeface="Times New Roman" panose="02020603050405020304" pitchFamily="18" charset="0"/>
              </a:rPr>
              <a:t>愤慨抨击反动政府及文人</a:t>
            </a:r>
          </a:p>
        </p:txBody>
      </p:sp>
      <p:sp>
        <p:nvSpPr>
          <p:cNvPr id="21" name="Text Box 8">
            <a:extLst>
              <a:ext uri="{FF2B5EF4-FFF2-40B4-BE49-F238E27FC236}">
                <a16:creationId xmlns:a16="http://schemas.microsoft.com/office/drawing/2014/main" xmlns="" id="{A6DD46BA-57E5-417D-92B3-4A7D247A8963}"/>
              </a:ext>
            </a:extLst>
          </p:cNvPr>
          <p:cNvSpPr txBox="1">
            <a:spLocks noChangeArrowheads="1"/>
          </p:cNvSpPr>
          <p:nvPr/>
        </p:nvSpPr>
        <p:spPr bwMode="auto">
          <a:xfrm>
            <a:off x="3485426" y="3429001"/>
            <a:ext cx="38290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a:latin typeface="Times New Roman" panose="02020603050405020304" pitchFamily="18" charset="0"/>
              </a:rPr>
              <a:t>▲</a:t>
            </a:r>
            <a:r>
              <a:rPr kumimoji="1" lang="zh-CN" altLang="en-US" sz="2100">
                <a:latin typeface="Times New Roman" panose="02020603050405020304" pitchFamily="18" charset="0"/>
              </a:rPr>
              <a:t>唤醒民众，激励革命者</a:t>
            </a:r>
          </a:p>
        </p:txBody>
      </p:sp>
      <p:sp>
        <p:nvSpPr>
          <p:cNvPr id="22" name="AutoShape 9">
            <a:extLst>
              <a:ext uri="{FF2B5EF4-FFF2-40B4-BE49-F238E27FC236}">
                <a16:creationId xmlns:a16="http://schemas.microsoft.com/office/drawing/2014/main" xmlns="" id="{A2167DFB-962B-4250-AA89-A559F1479C46}"/>
              </a:ext>
            </a:extLst>
          </p:cNvPr>
          <p:cNvSpPr/>
          <p:nvPr/>
        </p:nvSpPr>
        <p:spPr bwMode="auto">
          <a:xfrm rot="10768512">
            <a:off x="6834656" y="1827213"/>
            <a:ext cx="163115" cy="1295400"/>
          </a:xfrm>
          <a:prstGeom prst="leftBrace">
            <a:avLst>
              <a:gd name="adj1" fmla="val 49635"/>
              <a:gd name="adj2" fmla="val 58495"/>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23" name="Text Box 10">
            <a:extLst>
              <a:ext uri="{FF2B5EF4-FFF2-40B4-BE49-F238E27FC236}">
                <a16:creationId xmlns:a16="http://schemas.microsoft.com/office/drawing/2014/main" xmlns="" id="{FCB611D8-313B-4856-9D08-9328079093CE}"/>
              </a:ext>
            </a:extLst>
          </p:cNvPr>
          <p:cNvSpPr txBox="1">
            <a:spLocks noChangeArrowheads="1"/>
          </p:cNvSpPr>
          <p:nvPr/>
        </p:nvSpPr>
        <p:spPr bwMode="auto">
          <a:xfrm>
            <a:off x="6978809" y="1890713"/>
            <a:ext cx="630942" cy="1371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a:latin typeface="Times New Roman" panose="02020603050405020304" pitchFamily="18" charset="0"/>
              </a:rPr>
              <a:t>悲愤</a:t>
            </a:r>
          </a:p>
        </p:txBody>
      </p:sp>
      <p:sp>
        <p:nvSpPr>
          <p:cNvPr id="24" name="Text Box 11">
            <a:extLst>
              <a:ext uri="{FF2B5EF4-FFF2-40B4-BE49-F238E27FC236}">
                <a16:creationId xmlns:a16="http://schemas.microsoft.com/office/drawing/2014/main" xmlns="" id="{01BFE456-59F1-42AC-903D-62535DC96FB5}"/>
              </a:ext>
            </a:extLst>
          </p:cNvPr>
          <p:cNvSpPr txBox="1">
            <a:spLocks noChangeArrowheads="1"/>
          </p:cNvSpPr>
          <p:nvPr/>
        </p:nvSpPr>
        <p:spPr bwMode="auto">
          <a:xfrm>
            <a:off x="2628176" y="4724401"/>
            <a:ext cx="742950"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2100">
                <a:latin typeface="Times New Roman" panose="02020603050405020304" pitchFamily="18" charset="0"/>
              </a:rPr>
              <a:t>不说</a:t>
            </a:r>
          </a:p>
        </p:txBody>
      </p:sp>
      <p:sp>
        <p:nvSpPr>
          <p:cNvPr id="25" name="AutoShape 12">
            <a:extLst>
              <a:ext uri="{FF2B5EF4-FFF2-40B4-BE49-F238E27FC236}">
                <a16:creationId xmlns:a16="http://schemas.microsoft.com/office/drawing/2014/main" xmlns="" id="{3D6ED96F-78C8-4854-B40F-43036D0BBFEE}"/>
              </a:ext>
            </a:extLst>
          </p:cNvPr>
          <p:cNvSpPr/>
          <p:nvPr/>
        </p:nvSpPr>
        <p:spPr bwMode="auto">
          <a:xfrm>
            <a:off x="3379462" y="4419600"/>
            <a:ext cx="108347" cy="1295400"/>
          </a:xfrm>
          <a:prstGeom prst="leftBrace">
            <a:avLst>
              <a:gd name="adj1" fmla="val 224177"/>
              <a:gd name="adj2" fmla="val 50000"/>
            </a:avLst>
          </a:prstGeom>
          <a:noFill/>
          <a:ln w="9525">
            <a:solidFill>
              <a:schemeClr val="tx1"/>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68580" tIns="34290" rIns="68580" bIns="34290" anchor="ct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ClrTx/>
              <a:buSzTx/>
              <a:buFontTx/>
              <a:buNone/>
            </a:pPr>
            <a:endParaRPr lang="zh-CN" altLang="en-US" sz="1400">
              <a:solidFill>
                <a:srgbClr val="FF0000"/>
              </a:solidFill>
              <a:latin typeface="Verdana" panose="020b0604030504040204" pitchFamily="34" charset="0"/>
            </a:endParaRPr>
          </a:p>
        </p:txBody>
      </p:sp>
      <p:sp>
        <p:nvSpPr>
          <p:cNvPr id="26" name="Text Box 13">
            <a:extLst>
              <a:ext uri="{FF2B5EF4-FFF2-40B4-BE49-F238E27FC236}">
                <a16:creationId xmlns:a16="http://schemas.microsoft.com/office/drawing/2014/main" xmlns="" id="{EACF81DD-20DE-4E6C-BCE5-7954CA252F00}"/>
              </a:ext>
            </a:extLst>
          </p:cNvPr>
          <p:cNvSpPr txBox="1">
            <a:spLocks noChangeArrowheads="1"/>
          </p:cNvSpPr>
          <p:nvPr/>
        </p:nvSpPr>
        <p:spPr bwMode="auto">
          <a:xfrm>
            <a:off x="3656878" y="4191001"/>
            <a:ext cx="1883569" cy="3924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a:latin typeface="Times New Roman" panose="02020603050405020304" pitchFamily="18" charset="0"/>
              </a:rPr>
              <a:t>◆</a:t>
            </a:r>
            <a:r>
              <a:rPr kumimoji="1" lang="zh-CN" altLang="en-US" sz="2100">
                <a:latin typeface="Times New Roman" panose="02020603050405020304" pitchFamily="18" charset="0"/>
              </a:rPr>
              <a:t>悲愤至极</a:t>
            </a:r>
          </a:p>
        </p:txBody>
      </p:sp>
      <p:sp>
        <p:nvSpPr>
          <p:cNvPr id="27" name="Text Box 14">
            <a:extLst>
              <a:ext uri="{FF2B5EF4-FFF2-40B4-BE49-F238E27FC236}">
                <a16:creationId xmlns:a16="http://schemas.microsoft.com/office/drawing/2014/main" xmlns="" id="{95CBE589-BB23-49F1-A3AA-7AC519F0CFDE}"/>
              </a:ext>
            </a:extLst>
          </p:cNvPr>
          <p:cNvSpPr txBox="1">
            <a:spLocks noChangeArrowheads="1"/>
          </p:cNvSpPr>
          <p:nvPr/>
        </p:nvSpPr>
        <p:spPr bwMode="auto">
          <a:xfrm>
            <a:off x="3656876" y="5486400"/>
            <a:ext cx="1771650"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a:latin typeface="Times New Roman" panose="02020603050405020304" pitchFamily="18" charset="0"/>
              </a:rPr>
              <a:t>◆不欲敌人快意</a:t>
            </a:r>
            <a:endParaRPr kumimoji="1" lang="zh-CN" altLang="en-US" sz="1800" b="1">
              <a:latin typeface="Times New Roman" panose="02020603050405020304" pitchFamily="18" charset="0"/>
            </a:endParaRPr>
          </a:p>
        </p:txBody>
      </p:sp>
      <p:sp>
        <p:nvSpPr>
          <p:cNvPr id="28" name="Text Box 15">
            <a:extLst>
              <a:ext uri="{FF2B5EF4-FFF2-40B4-BE49-F238E27FC236}">
                <a16:creationId xmlns:a16="http://schemas.microsoft.com/office/drawing/2014/main" xmlns="" id="{FC3B6F0D-07E7-45CB-A6F6-661E381361D5}"/>
              </a:ext>
            </a:extLst>
          </p:cNvPr>
          <p:cNvSpPr txBox="1">
            <a:spLocks noChangeArrowheads="1"/>
          </p:cNvSpPr>
          <p:nvPr/>
        </p:nvSpPr>
        <p:spPr bwMode="auto">
          <a:xfrm>
            <a:off x="1183949" y="4267200"/>
            <a:ext cx="1547813" cy="3462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spcBef>
                <a:spcPct val="50000"/>
              </a:spcBef>
              <a:buClrTx/>
              <a:buSzTx/>
              <a:buFontTx/>
              <a:buNone/>
            </a:pPr>
            <a:r>
              <a:rPr kumimoji="1" lang="zh-CN" altLang="en-US" sz="1800" b="1">
                <a:latin typeface="Times New Roman" panose="02020603050405020304" pitchFamily="18" charset="0"/>
              </a:rPr>
              <a:t>（情感元素</a:t>
            </a:r>
            <a:r>
              <a:rPr kumimoji="1" lang="en-US" altLang="zh-CN" sz="1800" b="1">
                <a:latin typeface="Times New Roman" panose="02020603050405020304" pitchFamily="18" charset="0"/>
              </a:rPr>
              <a:t>〕</a:t>
            </a:r>
          </a:p>
        </p:txBody>
      </p:sp>
    </p:spTree>
    <p:extLst>
      <p:ext uri="{BB962C8B-B14F-4D97-AF65-F5344CB8AC3E}">
        <p14:creationId xmlns:p14="http://schemas.microsoft.com/office/powerpoint/2010/main" val="42850286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8" dur="50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 calcmode="lin" valueType="num">
                                      <p:cBhvr additive="base">
                                        <p:cTn id="7" dur="500" fill="hold"/>
                                        <p:tgtEl>
                                          <p:spTgt spid="17"/>
                                        </p:tgtEl>
                                        <p:attrNameLst>
                                          <p:attrName>ppt_x</p:attrName>
                                        </p:attrNameLst>
                                      </p:cBhvr>
                                      <p:tavLst>
                                        <p:tav tm="0">
                                          <p:val>
                                            <p:strVal val="0-#ppt_w/2"/>
                                          </p:val>
                                        </p:tav>
                                        <p:tav tm="100000">
                                          <p:val>
                                            <p:strVal val="#ppt_x"/>
                                          </p:val>
                                        </p:tav>
                                      </p:tavLst>
                                    </p:anim>
                                    <p:anim calcmode="lin" valueType="num">
                                      <p:cBhvr additive="base">
                                        <p:cTn id="8"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 presetClass="entr" presetSubtype="4" dur="500" fill="hold" grpId="0" nodeType="clickEffect">
                                  <p:stCondLst>
                                    <p:cond delay="0"/>
                                  </p:stCondLst>
                                  <p:childTnLst>
                                    <p:set>
                                      <p:cBhvr>
                                        <p:cTn id="12" dur="1" fill="hold">
                                          <p:stCondLst>
                                            <p:cond delay="0"/>
                                          </p:stCondLst>
                                        </p:cTn>
                                        <p:tgtEl>
                                          <p:spTgt spid="24"/>
                                        </p:tgtEl>
                                        <p:attrNameLst>
                                          <p:attrName>style.visibility</p:attrName>
                                        </p:attrNameLst>
                                      </p:cBhvr>
                                      <p:to>
                                        <p:strVal val="visible"/>
                                      </p:to>
                                    </p:set>
                                    <p:anim calcmode="lin" valueType="num">
                                      <p:cBhvr additive="base">
                                        <p:cTn id="13" dur="500" fill="hold"/>
                                        <p:tgtEl>
                                          <p:spTgt spid="24"/>
                                        </p:tgtEl>
                                        <p:attrNameLst>
                                          <p:attrName>ppt_x</p:attrName>
                                        </p:attrNameLst>
                                      </p:cBhvr>
                                      <p:tavLst>
                                        <p:tav tm="0">
                                          <p:val>
                                            <p:strVal val="#ppt_x"/>
                                          </p:val>
                                        </p:tav>
                                        <p:tav tm="100000">
                                          <p:val>
                                            <p:strVal val="#ppt_x"/>
                                          </p:val>
                                        </p:tav>
                                      </p:tavLst>
                                    </p:anim>
                                    <p:anim calcmode="lin" valueType="num">
                                      <p:cBhvr additive="base">
                                        <p:cTn id="14"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2" dur="500" fill="hold"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1+#ppt_w/2"/>
                                          </p:val>
                                        </p:tav>
                                        <p:tav tm="100000">
                                          <p:val>
                                            <p:strVal val="#ppt_x"/>
                                          </p:val>
                                        </p:tav>
                                      </p:tavLst>
                                    </p:anim>
                                    <p:anim calcmode="lin" valueType="num">
                                      <p:cBhvr additive="base">
                                        <p:cTn id="20" dur="500" fill="hold"/>
                                        <p:tgtEl>
                                          <p:spTgt spid="16"/>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 presetClass="entr" presetSubtype="4" dur="500" fill="hold"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ppt_x"/>
                                          </p:val>
                                        </p:tav>
                                        <p:tav tm="100000">
                                          <p:val>
                                            <p:strVal val="#ppt_x"/>
                                          </p:val>
                                        </p:tav>
                                      </p:tavLst>
                                    </p:anim>
                                    <p:anim calcmode="lin" valueType="num">
                                      <p:cBhvr additive="base">
                                        <p:cTn id="26" dur="500" fill="hold"/>
                                        <p:tgtEl>
                                          <p:spTgt spid="18"/>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3" presetClass="entr" presetSubtype="5" dur="500"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Effect transition="in" filter="blinds(vertical)">
                                      <p:cBhvr>
                                        <p:cTn id="31" dur="500"/>
                                        <p:tgtEl>
                                          <p:spTgt spid="19"/>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15" presetClass="entr" presetSubtype="0" dur="1000" fill="hold" grpId="0" nodeType="clickEffect">
                                  <p:stCondLst>
                                    <p:cond delay="0"/>
                                  </p:stCondLst>
                                  <p:childTnLst>
                                    <p:set>
                                      <p:cBhvr>
                                        <p:cTn id="35" dur="1" fill="hold">
                                          <p:stCondLst>
                                            <p:cond delay="0"/>
                                          </p:stCondLst>
                                        </p:cTn>
                                        <p:tgtEl>
                                          <p:spTgt spid="20"/>
                                        </p:tgtEl>
                                        <p:attrNameLst>
                                          <p:attrName>style.visibility</p:attrName>
                                        </p:attrNameLst>
                                      </p:cBhvr>
                                      <p:to>
                                        <p:strVal val="visible"/>
                                      </p:to>
                                    </p:set>
                                    <p:anim calcmode="lin" valueType="num">
                                      <p:cBhvr>
                                        <p:cTn id="36" dur="1000" fill="hold"/>
                                        <p:tgtEl>
                                          <p:spTgt spid="20"/>
                                        </p:tgtEl>
                                        <p:attrNameLst>
                                          <p:attrName>ppt_w</p:attrName>
                                        </p:attrNameLst>
                                      </p:cBhvr>
                                      <p:tavLst>
                                        <p:tav tm="0">
                                          <p:val>
                                            <p:fltVal val="0"/>
                                          </p:val>
                                        </p:tav>
                                        <p:tav tm="100000">
                                          <p:val>
                                            <p:strVal val="#ppt_w"/>
                                          </p:val>
                                        </p:tav>
                                      </p:tavLst>
                                    </p:anim>
                                    <p:anim calcmode="lin" valueType="num">
                                      <p:cBhvr>
                                        <p:cTn id="37" dur="1000" fill="hold"/>
                                        <p:tgtEl>
                                          <p:spTgt spid="20"/>
                                        </p:tgtEl>
                                        <p:attrNameLst>
                                          <p:attrName>ppt_h</p:attrName>
                                        </p:attrNameLst>
                                      </p:cBhvr>
                                      <p:tavLst>
                                        <p:tav tm="0">
                                          <p:val>
                                            <p:fltVal val="0"/>
                                          </p:val>
                                        </p:tav>
                                        <p:tav tm="100000">
                                          <p:val>
                                            <p:strVal val="#ppt_h"/>
                                          </p:val>
                                        </p:tav>
                                      </p:tavLst>
                                    </p:anim>
                                    <p:anim calcmode="lin" valueType="num">
                                      <p:cBhvr>
                                        <p:cTn id="38" dur="1000" fill="hold"/>
                                        <p:tgtEl>
                                          <p:spTgt spid="20"/>
                                        </p:tgtEl>
                                        <p:attrNameLst>
                                          <p:attrName>ppt_x</p:attrName>
                                        </p:attrNameLst>
                                      </p:cBhvr>
                                      <p:tavLst>
                                        <p:tav tm="0" fmla="#ppt_x+(cos(-2*pi*(1-$))*-#ppt_x-sin(-2*pi*(1-$))*(1-#ppt_y))*(1-$)">
                                          <p:val>
                                            <p:fltVal val="0"/>
                                          </p:val>
                                        </p:tav>
                                        <p:tav tm="100000">
                                          <p:val>
                                            <p:fltVal val="1"/>
                                          </p:val>
                                        </p:tav>
                                      </p:tavLst>
                                    </p:anim>
                                    <p:anim calcmode="lin" valueType="num">
                                      <p:cBhvr>
                                        <p:cTn id="39" dur="1000" fill="hold"/>
                                        <p:tgtEl>
                                          <p:spTgt spid="20"/>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40" fill="hold" nodeType="clickPar">
                      <p:stCondLst>
                        <p:cond delay="indefinite"/>
                      </p:stCondLst>
                      <p:childTnLst>
                        <p:par>
                          <p:cTn id="41" fill="hold">
                            <p:stCondLst>
                              <p:cond delay="0"/>
                            </p:stCondLst>
                            <p:childTnLst>
                              <p:par>
                                <p:cTn id="42" presetID="2" presetClass="entr" presetSubtype="12" dur="500" fill="hold" grpId="0" nodeType="clickEffect">
                                  <p:stCondLst>
                                    <p:cond delay="0"/>
                                  </p:stCondLst>
                                  <p:childTnLst>
                                    <p:set>
                                      <p:cBhvr>
                                        <p:cTn id="43" dur="1" fill="hold">
                                          <p:stCondLst>
                                            <p:cond delay="0"/>
                                          </p:stCondLst>
                                        </p:cTn>
                                        <p:tgtEl>
                                          <p:spTgt spid="21"/>
                                        </p:tgtEl>
                                        <p:attrNameLst>
                                          <p:attrName>style.visibility</p:attrName>
                                        </p:attrNameLst>
                                      </p:cBhvr>
                                      <p:to>
                                        <p:strVal val="visible"/>
                                      </p:to>
                                    </p:set>
                                    <p:anim calcmode="lin" valueType="num">
                                      <p:cBhvr additive="base">
                                        <p:cTn id="44" dur="500" fill="hold"/>
                                        <p:tgtEl>
                                          <p:spTgt spid="21"/>
                                        </p:tgtEl>
                                        <p:attrNameLst>
                                          <p:attrName>ppt_x</p:attrName>
                                        </p:attrNameLst>
                                      </p:cBhvr>
                                      <p:tavLst>
                                        <p:tav tm="0">
                                          <p:val>
                                            <p:strVal val="0-#ppt_w/2"/>
                                          </p:val>
                                        </p:tav>
                                        <p:tav tm="100000">
                                          <p:val>
                                            <p:strVal val="#ppt_x"/>
                                          </p:val>
                                        </p:tav>
                                      </p:tavLst>
                                    </p:anim>
                                    <p:anim calcmode="lin" valueType="num">
                                      <p:cBhvr additive="base">
                                        <p:cTn id="45"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46" fill="hold" nodeType="clickPar">
                      <p:stCondLst>
                        <p:cond delay="indefinite"/>
                      </p:stCondLst>
                      <p:childTnLst>
                        <p:par>
                          <p:cTn id="47" fill="hold">
                            <p:stCondLst>
                              <p:cond delay="0"/>
                            </p:stCondLst>
                            <p:childTnLst>
                              <p:par>
                                <p:cTn id="48" presetID="2" presetClass="entr" presetSubtype="4" dur="500" fill="hold" nodeType="clickEffect">
                                  <p:stCondLst>
                                    <p:cond delay="0"/>
                                  </p:stCondLst>
                                  <p:childTnLst>
                                    <p:set>
                                      <p:cBhvr>
                                        <p:cTn id="49" dur="1" fill="hold">
                                          <p:stCondLst>
                                            <p:cond delay="0"/>
                                          </p:stCondLst>
                                        </p:cTn>
                                        <p:tgtEl>
                                          <p:spTgt spid="22"/>
                                        </p:tgtEl>
                                        <p:attrNameLst>
                                          <p:attrName>style.visibility</p:attrName>
                                        </p:attrNameLst>
                                      </p:cBhvr>
                                      <p:to>
                                        <p:strVal val="visible"/>
                                      </p:to>
                                    </p:set>
                                    <p:anim calcmode="lin" valueType="num">
                                      <p:cBhvr additive="base">
                                        <p:cTn id="50" dur="500" fill="hold"/>
                                        <p:tgtEl>
                                          <p:spTgt spid="22"/>
                                        </p:tgtEl>
                                        <p:attrNameLst>
                                          <p:attrName>ppt_x</p:attrName>
                                        </p:attrNameLst>
                                      </p:cBhvr>
                                      <p:tavLst>
                                        <p:tav tm="0">
                                          <p:val>
                                            <p:strVal val="#ppt_x"/>
                                          </p:val>
                                        </p:tav>
                                        <p:tav tm="100000">
                                          <p:val>
                                            <p:strVal val="#ppt_x"/>
                                          </p:val>
                                        </p:tav>
                                      </p:tavLst>
                                    </p:anim>
                                    <p:anim calcmode="lin" valueType="num">
                                      <p:cBhvr additive="base">
                                        <p:cTn id="51"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par>
                    <p:cTn id="52" fill="hold" nodeType="clickPar">
                      <p:stCondLst>
                        <p:cond delay="indefinite"/>
                      </p:stCondLst>
                      <p:childTnLst>
                        <p:par>
                          <p:cTn id="53" fill="hold">
                            <p:stCondLst>
                              <p:cond delay="0"/>
                            </p:stCondLst>
                            <p:childTnLst>
                              <p:par>
                                <p:cTn id="54" presetID="2" presetClass="entr" presetSubtype="4" dur="500" fill="hold" grpId="0" nodeType="clickEffect">
                                  <p:stCondLst>
                                    <p:cond delay="0"/>
                                  </p:stCondLst>
                                  <p:childTnLst>
                                    <p:set>
                                      <p:cBhvr>
                                        <p:cTn id="55" dur="1" fill="hold">
                                          <p:stCondLst>
                                            <p:cond delay="0"/>
                                          </p:stCondLst>
                                        </p:cTn>
                                        <p:tgtEl>
                                          <p:spTgt spid="23"/>
                                        </p:tgtEl>
                                        <p:attrNameLst>
                                          <p:attrName>style.visibility</p:attrName>
                                        </p:attrNameLst>
                                      </p:cBhvr>
                                      <p:to>
                                        <p:strVal val="visible"/>
                                      </p:to>
                                    </p:set>
                                    <p:anim calcmode="lin" valueType="num">
                                      <p:cBhvr additive="base">
                                        <p:cTn id="56" dur="500" fill="hold"/>
                                        <p:tgtEl>
                                          <p:spTgt spid="23"/>
                                        </p:tgtEl>
                                        <p:attrNameLst>
                                          <p:attrName>ppt_x</p:attrName>
                                        </p:attrNameLst>
                                      </p:cBhvr>
                                      <p:tavLst>
                                        <p:tav tm="0">
                                          <p:val>
                                            <p:strVal val="#ppt_x"/>
                                          </p:val>
                                        </p:tav>
                                        <p:tav tm="100000">
                                          <p:val>
                                            <p:strVal val="#ppt_x"/>
                                          </p:val>
                                        </p:tav>
                                      </p:tavLst>
                                    </p:anim>
                                    <p:anim calcmode="lin" valueType="num">
                                      <p:cBhvr additive="base">
                                        <p:cTn id="57" dur="500" fill="hold"/>
                                        <p:tgtEl>
                                          <p:spTgt spid="23"/>
                                        </p:tgtEl>
                                        <p:attrNameLst>
                                          <p:attrName>ppt_y</p:attrName>
                                        </p:attrNameLst>
                                      </p:cBhvr>
                                      <p:tavLst>
                                        <p:tav tm="0">
                                          <p:val>
                                            <p:strVal val="1+#ppt_h/2"/>
                                          </p:val>
                                        </p:tav>
                                        <p:tav tm="100000">
                                          <p:val>
                                            <p:strVal val="#ppt_y"/>
                                          </p:val>
                                        </p:tav>
                                      </p:tavLst>
                                    </p:anim>
                                  </p:childTnLst>
                                </p:cTn>
                              </p:par>
                            </p:childTnLst>
                          </p:cTn>
                        </p:par>
                      </p:childTnLst>
                    </p:cTn>
                  </p:par>
                  <p:par>
                    <p:cTn id="58" fill="hold" nodeType="clickPar">
                      <p:stCondLst>
                        <p:cond delay="indefinite"/>
                      </p:stCondLst>
                      <p:childTnLst>
                        <p:par>
                          <p:cTn id="59" fill="hold">
                            <p:stCondLst>
                              <p:cond delay="0"/>
                            </p:stCondLst>
                            <p:childTnLst>
                              <p:par>
                                <p:cTn id="60" presetID="2" presetClass="entr" presetSubtype="4" dur="500" fill="hold" grpId="0" nodeType="clickEffect">
                                  <p:stCondLst>
                                    <p:cond delay="0"/>
                                  </p:stCondLst>
                                  <p:childTnLst>
                                    <p:set>
                                      <p:cBhvr>
                                        <p:cTn id="61" dur="1" fill="hold">
                                          <p:stCondLst>
                                            <p:cond delay="0"/>
                                          </p:stCondLst>
                                        </p:cTn>
                                        <p:tgtEl>
                                          <p:spTgt spid="26"/>
                                        </p:tgtEl>
                                        <p:attrNameLst>
                                          <p:attrName>style.visibility</p:attrName>
                                        </p:attrNameLst>
                                      </p:cBhvr>
                                      <p:to>
                                        <p:strVal val="visible"/>
                                      </p:to>
                                    </p:set>
                                    <p:anim calcmode="lin" valueType="num">
                                      <p:cBhvr additive="base">
                                        <p:cTn id="62" dur="500" fill="hold"/>
                                        <p:tgtEl>
                                          <p:spTgt spid="26"/>
                                        </p:tgtEl>
                                        <p:attrNameLst>
                                          <p:attrName>ppt_x</p:attrName>
                                        </p:attrNameLst>
                                      </p:cBhvr>
                                      <p:tavLst>
                                        <p:tav tm="0">
                                          <p:val>
                                            <p:strVal val="#ppt_x"/>
                                          </p:val>
                                        </p:tav>
                                        <p:tav tm="100000">
                                          <p:val>
                                            <p:strVal val="#ppt_x"/>
                                          </p:val>
                                        </p:tav>
                                      </p:tavLst>
                                    </p:anim>
                                    <p:anim calcmode="lin" valueType="num">
                                      <p:cBhvr additive="base">
                                        <p:cTn id="63"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par>
                    <p:cTn id="64" fill="hold" nodeType="clickPar">
                      <p:stCondLst>
                        <p:cond delay="indefinite"/>
                      </p:stCondLst>
                      <p:childTnLst>
                        <p:par>
                          <p:cTn id="65" fill="hold">
                            <p:stCondLst>
                              <p:cond delay="0"/>
                            </p:stCondLst>
                            <p:childTnLst>
                              <p:par>
                                <p:cTn id="66" presetID="15" presetClass="entr" presetSubtype="0" dur="1000" fill="hold" grpId="0" nodeType="clickEffect">
                                  <p:stCondLst>
                                    <p:cond delay="0"/>
                                  </p:stCondLst>
                                  <p:childTnLst>
                                    <p:set>
                                      <p:cBhvr>
                                        <p:cTn id="67" dur="1" fill="hold">
                                          <p:stCondLst>
                                            <p:cond delay="0"/>
                                          </p:stCondLst>
                                        </p:cTn>
                                        <p:tgtEl>
                                          <p:spTgt spid="27"/>
                                        </p:tgtEl>
                                        <p:attrNameLst>
                                          <p:attrName>style.visibility</p:attrName>
                                        </p:attrNameLst>
                                      </p:cBhvr>
                                      <p:to>
                                        <p:strVal val="visible"/>
                                      </p:to>
                                    </p:set>
                                    <p:anim calcmode="lin" valueType="num">
                                      <p:cBhvr>
                                        <p:cTn id="68" dur="1000" fill="hold"/>
                                        <p:tgtEl>
                                          <p:spTgt spid="27"/>
                                        </p:tgtEl>
                                        <p:attrNameLst>
                                          <p:attrName>ppt_w</p:attrName>
                                        </p:attrNameLst>
                                      </p:cBhvr>
                                      <p:tavLst>
                                        <p:tav tm="0">
                                          <p:val>
                                            <p:fltVal val="0"/>
                                          </p:val>
                                        </p:tav>
                                        <p:tav tm="100000">
                                          <p:val>
                                            <p:strVal val="#ppt_w"/>
                                          </p:val>
                                        </p:tav>
                                      </p:tavLst>
                                    </p:anim>
                                    <p:anim calcmode="lin" valueType="num">
                                      <p:cBhvr>
                                        <p:cTn id="69" dur="1000" fill="hold"/>
                                        <p:tgtEl>
                                          <p:spTgt spid="27"/>
                                        </p:tgtEl>
                                        <p:attrNameLst>
                                          <p:attrName>ppt_h</p:attrName>
                                        </p:attrNameLst>
                                      </p:cBhvr>
                                      <p:tavLst>
                                        <p:tav tm="0">
                                          <p:val>
                                            <p:fltVal val="0"/>
                                          </p:val>
                                        </p:tav>
                                        <p:tav tm="100000">
                                          <p:val>
                                            <p:strVal val="#ppt_h"/>
                                          </p:val>
                                        </p:tav>
                                      </p:tavLst>
                                    </p:anim>
                                    <p:anim calcmode="lin" valueType="num">
                                      <p:cBhvr>
                                        <p:cTn id="70" dur="1000" fill="hold"/>
                                        <p:tgtEl>
                                          <p:spTgt spid="27"/>
                                        </p:tgtEl>
                                        <p:attrNameLst>
                                          <p:attrName>ppt_x</p:attrName>
                                        </p:attrNameLst>
                                      </p:cBhvr>
                                      <p:tavLst>
                                        <p:tav tm="0" fmla="#ppt_x+(cos(-2*pi*(1-$))*-#ppt_x-sin(-2*pi*(1-$))*(1-#ppt_y))*(1-$)">
                                          <p:val>
                                            <p:fltVal val="0"/>
                                          </p:val>
                                        </p:tav>
                                        <p:tav tm="100000">
                                          <p:val>
                                            <p:fltVal val="1"/>
                                          </p:val>
                                        </p:tav>
                                      </p:tavLst>
                                    </p:anim>
                                    <p:anim calcmode="lin" valueType="num">
                                      <p:cBhvr>
                                        <p:cTn id="71" dur="1000" fill="hold"/>
                                        <p:tgtEl>
                                          <p:spTgt spid="27"/>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72" fill="hold" nodeType="clickPar">
                      <p:stCondLst>
                        <p:cond delay="indefinite"/>
                      </p:stCondLst>
                      <p:childTnLst>
                        <p:par>
                          <p:cTn id="73" fill="hold">
                            <p:stCondLst>
                              <p:cond delay="0"/>
                            </p:stCondLst>
                            <p:childTnLst>
                              <p:par>
                                <p:cTn id="74" presetID="1" presetClass="entr" presetSubtype="0" dur="500" fill="hold" nodeType="clickEffect">
                                  <p:stCondLst>
                                    <p:cond delay="0"/>
                                  </p:stCondLst>
                                  <p:childTnLst>
                                    <p:set>
                                      <p:cBhvr>
                                        <p:cTn id="75" dur="1" fill="hold">
                                          <p:stCondLst>
                                            <p:cond delay="499"/>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9" grpId="0"/>
      <p:bldP spid="20" grpId="0"/>
      <p:bldP spid="21" grpId="0"/>
      <p:bldP spid="23" grpId="0"/>
      <p:bldP spid="24" grpId="0"/>
      <p:bldP spid="26" grpId="0"/>
      <p:bldP spid="27"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4">
            <a:extLst>
              <a:ext uri="{FF2B5EF4-FFF2-40B4-BE49-F238E27FC236}">
                <a16:creationId xmlns:a16="http://schemas.microsoft.com/office/drawing/2014/main" xmlns="" id="{7620698C-55BA-4E34-A930-17C25D5BDE27}"/>
              </a:ext>
            </a:extLst>
          </p:cNvPr>
          <p:cNvSpPr txBox="1">
            <a:spLocks noChangeArrowheads="1"/>
          </p:cNvSpPr>
          <p:nvPr/>
        </p:nvSpPr>
        <p:spPr bwMode="auto">
          <a:xfrm>
            <a:off x="942320" y="559909"/>
            <a:ext cx="7259360" cy="4708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8580" tIns="34290" rIns="68580" bIns="34290">
            <a:spAutoFit/>
          </a:bodyPr>
          <a:lstStyle>
            <a:defPPr>
              <a:defRPr lang="zh-CN"/>
            </a:defPPr>
            <a:lvl1pPr marL="0" algn="l" defTabSz="914400" rtl="0" eaLnBrk="1" latinLnBrk="0" hangingPunct="1">
              <a:spcBef>
                <a:spcPct val="20000"/>
              </a:spcBef>
              <a:buClr>
                <a:schemeClr val="hlink"/>
              </a:buClr>
              <a:buSzPct val="70000"/>
              <a:buFont typeface="Wingdings" panose="05000000000000000000" pitchFamily="2" charset="2"/>
              <a:buChar char="v"/>
              <a:defRPr sz="3200" kern="1200">
                <a:solidFill>
                  <a:schemeClr val="tx1"/>
                </a:solidFill>
                <a:latin typeface="Arial" pitchFamily="34" charset="0"/>
                <a:ea typeface="宋体" panose="02010600030101010101" pitchFamily="2" charset="-122"/>
                <a:cs typeface="+mn-cs"/>
              </a:defRPr>
            </a:lvl1pPr>
            <a:lvl2pPr marL="742950" indent="-285750" algn="l" defTabSz="914400" rtl="0" eaLnBrk="1" latinLnBrk="0" hangingPunct="1">
              <a:spcBef>
                <a:spcPct val="20000"/>
              </a:spcBef>
              <a:buClr>
                <a:schemeClr val="accent2"/>
              </a:buClr>
              <a:buSzPct val="85000"/>
              <a:buFont typeface="Wingdings" panose="05000000000000000000" pitchFamily="2" charset="2"/>
              <a:buChar char=""/>
              <a:defRPr sz="2800" kern="1200">
                <a:solidFill>
                  <a:schemeClr val="tx1"/>
                </a:solidFill>
                <a:latin typeface="Arial" pitchFamily="34" charset="0"/>
                <a:ea typeface="宋体" panose="02010600030101010101" pitchFamily="2" charset="-122"/>
                <a:cs typeface="+mn-cs"/>
              </a:defRPr>
            </a:lvl2pPr>
            <a:lvl3pPr marL="1143000" indent="-228600" algn="l" defTabSz="914400" rtl="0" eaLnBrk="1" latinLnBrk="0" hangingPunct="1">
              <a:spcBef>
                <a:spcPct val="20000"/>
              </a:spcBef>
              <a:buClr>
                <a:schemeClr val="hlink"/>
              </a:buClr>
              <a:buSzPct val="80000"/>
              <a:buFont typeface="Wingdings" panose="05000000000000000000" pitchFamily="2" charset="2"/>
              <a:buChar char="v"/>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1" latinLnBrk="0" hangingPunct="1">
              <a:spcBef>
                <a:spcPct val="20000"/>
              </a:spcBef>
              <a:buClr>
                <a:schemeClr val="accent2"/>
              </a:buClr>
              <a:buSzPct val="90000"/>
              <a:buFont typeface="Wingdings" panose="05000000000000000000" pitchFamily="2" charset="2"/>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1" latinLnBrk="0" hangingPunct="1">
              <a:spcBef>
                <a:spcPct val="20000"/>
              </a:spcBef>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lr>
                <a:schemeClr val="hlink"/>
              </a:buClr>
              <a:buSzPct val="85000"/>
              <a:buFont typeface="Wingdings" panose="05000000000000000000" pitchFamily="2" charset="2"/>
              <a:buChar char="v"/>
              <a:defRPr sz="2000" kern="1200">
                <a:solidFill>
                  <a:schemeClr val="tx1"/>
                </a:solidFill>
                <a:latin typeface="Arial" pitchFamily="34" charset="0"/>
                <a:ea typeface="宋体" panose="02010600030101010101" pitchFamily="2" charset="-122"/>
                <a:cs typeface="+mn-cs"/>
              </a:defRPr>
            </a:lvl9pPr>
          </a:lstStyle>
          <a:p>
            <a:pPr eaLnBrk="1" hangingPunct="1">
              <a:lnSpc>
                <a:spcPct val="150000"/>
              </a:lnSpc>
              <a:spcBef>
                <a:spcPct val="50000"/>
              </a:spcBef>
              <a:buClrTx/>
              <a:buSzTx/>
              <a:buFontTx/>
              <a:buNone/>
            </a:pPr>
            <a:endParaRPr lang="zh-CN" altLang="en-US" sz="2800" b="1">
              <a:latin typeface="楷体" panose="02010609060101010101" pitchFamily="49" charset="-122"/>
              <a:ea typeface="楷体" panose="02010609060101010101" pitchFamily="49" charset="-122"/>
            </a:endParaRPr>
          </a:p>
          <a:p>
            <a:pPr eaLnBrk="1" hangingPunct="1">
              <a:lnSpc>
                <a:spcPct val="150000"/>
              </a:lnSpc>
              <a:spcBef>
                <a:spcPct val="50000"/>
              </a:spcBef>
              <a:buClrTx/>
              <a:buSzTx/>
              <a:buFontTx/>
              <a:buNone/>
            </a:pPr>
            <a:r>
              <a:rPr lang="zh-CN" altLang="en-US" sz="2800" b="1">
                <a:latin typeface="楷体" panose="02010609060101010101" pitchFamily="49" charset="-122"/>
                <a:ea typeface="楷体" panose="02010609060101010101" pitchFamily="49" charset="-122"/>
              </a:rPr>
              <a:t>      </a:t>
            </a:r>
            <a:r>
              <a:rPr lang="zh-CN" altLang="en-US" sz="2800" b="1">
                <a:solidFill>
                  <a:srgbClr val="FF0000"/>
                </a:solidFill>
                <a:latin typeface="楷体" panose="02010609060101010101" pitchFamily="49" charset="-122"/>
                <a:ea typeface="楷体" panose="02010609060101010101" pitchFamily="49" charset="-122"/>
              </a:rPr>
              <a:t>本文作者通过对刘和珍生平事迹和殉难经过的叙述以及对“三一八”惨案的反思，</a:t>
            </a:r>
            <a:r>
              <a:rPr lang="zh-CN" altLang="en-US" sz="2800" b="1">
                <a:latin typeface="楷体" panose="02010609060101010101" pitchFamily="49" charset="-122"/>
                <a:ea typeface="楷体" panose="02010609060101010101" pitchFamily="49" charset="-122"/>
              </a:rPr>
              <a:t>歌颂</a:t>
            </a:r>
            <a:r>
              <a:rPr lang="zh-CN" altLang="en-US" sz="2800" b="1">
                <a:solidFill>
                  <a:srgbClr val="FF0000"/>
                </a:solidFill>
                <a:latin typeface="楷体" panose="02010609060101010101" pitchFamily="49" charset="-122"/>
                <a:ea typeface="楷体" panose="02010609060101010101" pitchFamily="49" charset="-122"/>
              </a:rPr>
              <a:t>爱国青年追求真理、反抗强暴的大无畏</a:t>
            </a:r>
            <a:r>
              <a:rPr lang="zh-CN" altLang="en-US" sz="2800" b="1">
                <a:latin typeface="楷体" panose="02010609060101010101" pitchFamily="49" charset="-122"/>
                <a:ea typeface="楷体" panose="02010609060101010101" pitchFamily="49" charset="-122"/>
              </a:rPr>
              <a:t>精神</a:t>
            </a:r>
            <a:r>
              <a:rPr lang="zh-CN" altLang="en-US" sz="2800" b="1">
                <a:solidFill>
                  <a:srgbClr val="FF0000"/>
                </a:solidFill>
                <a:latin typeface="楷体" panose="02010609060101010101" pitchFamily="49" charset="-122"/>
                <a:ea typeface="楷体" panose="02010609060101010101" pitchFamily="49" charset="-122"/>
              </a:rPr>
              <a:t>，</a:t>
            </a:r>
            <a:r>
              <a:rPr lang="zh-CN" altLang="en-US" sz="2800" b="1">
                <a:latin typeface="楷体" panose="02010609060101010101" pitchFamily="49" charset="-122"/>
                <a:ea typeface="楷体" panose="02010609060101010101" pitchFamily="49" charset="-122"/>
              </a:rPr>
              <a:t>抨击</a:t>
            </a:r>
            <a:r>
              <a:rPr lang="zh-CN" altLang="en-US" sz="2800" b="1">
                <a:solidFill>
                  <a:srgbClr val="FF0000"/>
                </a:solidFill>
                <a:latin typeface="楷体" panose="02010609060101010101" pitchFamily="49" charset="-122"/>
                <a:ea typeface="楷体" panose="02010609060101010101" pitchFamily="49" charset="-122"/>
              </a:rPr>
              <a:t>反动军阀屠杀人民的</a:t>
            </a:r>
            <a:r>
              <a:rPr lang="zh-CN" altLang="en-US" sz="2800" b="1">
                <a:latin typeface="楷体" panose="02010609060101010101" pitchFamily="49" charset="-122"/>
                <a:ea typeface="楷体" panose="02010609060101010101" pitchFamily="49" charset="-122"/>
              </a:rPr>
              <a:t>凶残卑劣</a:t>
            </a:r>
            <a:r>
              <a:rPr lang="zh-CN" altLang="en-US" sz="2800" b="1">
                <a:solidFill>
                  <a:srgbClr val="FF0000"/>
                </a:solidFill>
                <a:latin typeface="楷体" panose="02010609060101010101" pitchFamily="49" charset="-122"/>
                <a:ea typeface="楷体" panose="02010609060101010101" pitchFamily="49" charset="-122"/>
              </a:rPr>
              <a:t>和走狗文人造谣中伤的</a:t>
            </a:r>
            <a:r>
              <a:rPr lang="zh-CN" altLang="en-US" sz="2800" b="1">
                <a:latin typeface="楷体" panose="02010609060101010101" pitchFamily="49" charset="-122"/>
                <a:ea typeface="楷体" panose="02010609060101010101" pitchFamily="49" charset="-122"/>
              </a:rPr>
              <a:t>阴险无耻</a:t>
            </a:r>
            <a:r>
              <a:rPr lang="zh-CN" altLang="en-US" sz="2800" b="1">
                <a:solidFill>
                  <a:srgbClr val="FF0000"/>
                </a:solidFill>
                <a:latin typeface="楷体" panose="02010609060101010101" pitchFamily="49" charset="-122"/>
                <a:ea typeface="楷体" panose="02010609060101010101" pitchFamily="49" charset="-122"/>
              </a:rPr>
              <a:t>，</a:t>
            </a:r>
            <a:r>
              <a:rPr lang="zh-CN" altLang="en-US" sz="2800" b="1">
                <a:latin typeface="楷体" panose="02010609060101010101" pitchFamily="49" charset="-122"/>
                <a:ea typeface="楷体" panose="02010609060101010101" pitchFamily="49" charset="-122"/>
              </a:rPr>
              <a:t>激励</a:t>
            </a:r>
            <a:r>
              <a:rPr lang="zh-CN" altLang="en-US" sz="2800" b="1">
                <a:solidFill>
                  <a:srgbClr val="FF0000"/>
                </a:solidFill>
                <a:latin typeface="楷体" panose="02010609060101010101" pitchFamily="49" charset="-122"/>
                <a:ea typeface="楷体" panose="02010609060101010101" pitchFamily="49" charset="-122"/>
              </a:rPr>
              <a:t>人们吸取</a:t>
            </a:r>
            <a:r>
              <a:rPr lang="zh-CN" altLang="en-US" sz="2800" b="1">
                <a:latin typeface="楷体" panose="02010609060101010101" pitchFamily="49" charset="-122"/>
                <a:ea typeface="楷体" panose="02010609060101010101" pitchFamily="49" charset="-122"/>
              </a:rPr>
              <a:t>教训</a:t>
            </a:r>
            <a:r>
              <a:rPr lang="zh-CN" altLang="en-US" sz="2800" b="1">
                <a:solidFill>
                  <a:srgbClr val="FF0000"/>
                </a:solidFill>
                <a:latin typeface="楷体" panose="02010609060101010101" pitchFamily="49" charset="-122"/>
                <a:ea typeface="楷体" panose="02010609060101010101" pitchFamily="49" charset="-122"/>
              </a:rPr>
              <a:t>，奋起</a:t>
            </a:r>
            <a:r>
              <a:rPr lang="zh-CN" altLang="en-US" sz="2800" b="1">
                <a:latin typeface="楷体" panose="02010609060101010101" pitchFamily="49" charset="-122"/>
                <a:ea typeface="楷体" panose="02010609060101010101" pitchFamily="49" charset="-122"/>
              </a:rPr>
              <a:t>斗争</a:t>
            </a:r>
            <a:r>
              <a:rPr lang="zh-CN" altLang="en-US" sz="2800" b="1">
                <a:solidFill>
                  <a:srgbClr val="FF0000"/>
                </a:solidFill>
                <a:latin typeface="楷体" panose="02010609060101010101" pitchFamily="49" charset="-122"/>
                <a:ea typeface="楷体" panose="02010609060101010101" pitchFamily="49" charset="-122"/>
              </a:rPr>
              <a:t>。</a:t>
            </a:r>
          </a:p>
        </p:txBody>
      </p:sp>
      <p:sp>
        <p:nvSpPr>
          <p:cNvPr id="3" name="矩形 2">
            <a:extLst>
              <a:ext uri="{FF2B5EF4-FFF2-40B4-BE49-F238E27FC236}">
                <a16:creationId xmlns:a16="http://schemas.microsoft.com/office/drawing/2014/main" xmlns="" id="{C231616A-11E1-4824-81E8-256FE0EF6802}"/>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课文主旨</a:t>
            </a:r>
          </a:p>
        </p:txBody>
      </p:sp>
    </p:spTree>
    <p:extLst>
      <p:ext uri="{BB962C8B-B14F-4D97-AF65-F5344CB8AC3E}">
        <p14:creationId xmlns:p14="http://schemas.microsoft.com/office/powerpoint/2010/main" val="197459411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9" dur="200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20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8" dur="2000" fill="hold"/>
                                        <p:tgtEl>
                                          <p:spTgt spid="2">
                                            <p:txEl>
                                              <p:pRg st="1" end="1"/>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矩形 11">
            <a:extLst>
              <a:ext uri="{FF2B5EF4-FFF2-40B4-BE49-F238E27FC236}">
                <a16:creationId xmlns:a16="http://schemas.microsoft.com/office/drawing/2014/main" xmlns="" id="{16CA4A38-0122-49FB-B00C-B4D18CFD8397}"/>
              </a:ext>
            </a:extLst>
          </p:cNvPr>
          <p:cNvSpPr/>
          <p:nvPr/>
        </p:nvSpPr>
        <p:spPr>
          <a:xfrm>
            <a:off x="628652" y="440676"/>
            <a:ext cx="1921119" cy="616944"/>
          </a:xfrm>
          <a:prstGeom prst="rect">
            <a:avLst/>
          </a:prstGeom>
          <a:solidFill>
            <a:schemeClr val="accent1">
              <a:lumMod val="50000"/>
            </a:schemeClr>
          </a:solidFill>
        </p:spPr>
        <p:style>
          <a:lnRef idx="0">
            <a:schemeClr val="accent1"/>
          </a:lnRef>
          <a:fillRef idx="3">
            <a:schemeClr val="accent1"/>
          </a:fillRef>
          <a:effectRef idx="3">
            <a:schemeClr val="accent1"/>
          </a:effectRef>
          <a:fontRef idx="minor">
            <a:schemeClr val="lt1"/>
          </a:fontRef>
        </p:style>
        <p:txBody>
          <a:bodyPr lIns="68580" tIns="34290" rIns="68580" bIns="34290"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zh-CN" altLang="en-US" sz="2400" b="1">
                <a:latin typeface="宋体" panose="02010600030101010101" pitchFamily="2" charset="-122"/>
                <a:ea typeface="宋体" panose="02010600030101010101" pitchFamily="2" charset="-122"/>
              </a:rPr>
              <a:t>作业布置</a:t>
            </a:r>
          </a:p>
        </p:txBody>
      </p:sp>
      <p:sp>
        <p:nvSpPr>
          <p:cNvPr id="5" name="文本框 4">
            <a:extLst>
              <a:ext uri="{FF2B5EF4-FFF2-40B4-BE49-F238E27FC236}">
                <a16:creationId xmlns:a16="http://schemas.microsoft.com/office/drawing/2014/main" xmlns="" id="{855B277A-D428-4481-BA71-E2DD995B31C1}"/>
              </a:ext>
            </a:extLst>
          </p:cNvPr>
          <p:cNvSpPr txBox="1"/>
          <p:nvPr/>
        </p:nvSpPr>
        <p:spPr>
          <a:xfrm>
            <a:off x="697593" y="2100837"/>
            <a:ext cx="7349319" cy="1852687"/>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50000"/>
              </a:spcBef>
            </a:pPr>
            <a:r>
              <a:rPr lang="en-US" altLang="zh-CN" sz="2400" b="1"/>
              <a:t>1</a:t>
            </a:r>
            <a:r>
              <a:rPr lang="zh-CN" altLang="en-US" sz="2400" b="1"/>
              <a:t>、完</a:t>
            </a:r>
            <a:r>
              <a:rPr lang="zh-CN" altLang="en-US" sz="2400" b="1" smtClean="0"/>
              <a:t>成随</a:t>
            </a:r>
            <a:r>
              <a:rPr lang="zh-CN" altLang="en-US" sz="2400" b="1"/>
              <a:t>堂检测和课后作业。</a:t>
            </a:r>
          </a:p>
          <a:p>
            <a:pPr>
              <a:lnSpc>
                <a:spcPct val="150000"/>
              </a:lnSpc>
              <a:spcBef>
                <a:spcPct val="50000"/>
              </a:spcBef>
            </a:pPr>
            <a:r>
              <a:rPr lang="en-US" altLang="zh-CN" sz="2400" b="1"/>
              <a:t>2</a:t>
            </a:r>
            <a:r>
              <a:rPr lang="zh-CN" altLang="en-US" sz="2400" b="1"/>
              <a:t>、根据你掌握的资料，为刘和珍写一个不少于</a:t>
            </a:r>
            <a:r>
              <a:rPr lang="en-US" altLang="zh-CN" sz="2400" b="1"/>
              <a:t>100</a:t>
            </a:r>
            <a:r>
              <a:rPr lang="zh-CN" altLang="en-US" sz="2400" b="1"/>
              <a:t>字的人物小传。</a:t>
            </a:r>
          </a:p>
        </p:txBody>
      </p:sp>
    </p:spTree>
    <p:extLst>
      <p:ext uri="{BB962C8B-B14F-4D97-AF65-F5344CB8AC3E}">
        <p14:creationId xmlns:p14="http://schemas.microsoft.com/office/powerpoint/2010/main" val="3188448777"/>
      </p:ext>
    </p:extLst>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a:extLst>
              <a:ext uri="{FF2B5EF4-FFF2-40B4-BE49-F238E27FC236}">
                <a16:creationId xmlns:a16="http://schemas.microsoft.com/office/drawing/2014/main" xmlns="" id="{0853C4FF-0900-49F3-993A-DBD848E10282}"/>
              </a:ext>
            </a:extLst>
          </p:cNvPr>
          <p:cNvSpPr txBox="1"/>
          <p:nvPr/>
        </p:nvSpPr>
        <p:spPr>
          <a:xfrm>
            <a:off x="3582538" y="2390930"/>
            <a:ext cx="2712493" cy="1177245"/>
          </a:xfrm>
          <a:prstGeom prst="rect">
            <a:avLst/>
          </a:prstGeom>
          <a:noFill/>
        </p:spPr>
        <p:txBody>
          <a:bodyPr wrap="square" lIns="68580" tIns="34290" rIns="68580" bIns="3429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a:latin typeface="方正舒体" panose="02010601030101010101" pitchFamily="2" charset="-122"/>
                <a:ea typeface="方正舒体" panose="02010601030101010101" pitchFamily="2" charset="-122"/>
              </a:rPr>
              <a:t>再见！</a:t>
            </a:r>
          </a:p>
        </p:txBody>
      </p:sp>
    </p:spTree>
    <p:extLst>
      <p:ext uri="{BB962C8B-B14F-4D97-AF65-F5344CB8AC3E}">
        <p14:creationId xmlns:p14="http://schemas.microsoft.com/office/powerpoint/2010/main" val="1828769058"/>
      </p:ext>
    </p:extLst>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3" name="图片 12"/>
          <p:cNvPicPr/>
          <p:nvPr/>
        </p:nvPicPr>
        <p:blipFill>
          <a:blip r:embed="rId2">
            <a:extLst>
              <a:ext uri="{28A0092B-C50C-407E-A947-70E740481C1C}">
                <a14:useLocalDpi xmlns:a14="http://schemas.microsoft.com/office/drawing/2010/main"/>
              </a:ext>
            </a:extLst>
          </a:blip>
          <a:stretch>
            <a:fillRect/>
          </a:stretch>
        </p:blipFill>
        <p:spPr>
          <a:xfrm>
            <a:off x="2326" y="0"/>
            <a:ext cx="9143390" cy="6858000"/>
          </a:xfrm>
          <a:prstGeom prst="rect">
            <a:avLst/>
          </a:prstGeom>
        </p:spPr>
      </p:pic>
      <p:grpSp>
        <p:nvGrpSpPr>
          <p:cNvPr id="20" name="组合 19"/>
          <p:cNvGrpSpPr/>
          <p:nvPr/>
        </p:nvGrpSpPr>
        <p:grpSpPr>
          <a:xfrm>
            <a:off x="-7884" y="3706780"/>
            <a:ext cx="9145190" cy="1375077"/>
            <a:chOff x="-1524000" y="2705990"/>
            <a:chExt cx="12192000" cy="1375395"/>
          </a:xfrm>
        </p:grpSpPr>
        <p:cxnSp>
          <p:nvCxnSpPr>
            <p:cNvPr id="21" name="直接连接符 20"/>
            <p:cNvCxnSpPr/>
            <p:nvPr/>
          </p:nvCxnSpPr>
          <p:spPr>
            <a:xfrm>
              <a:off x="0" y="2807930"/>
              <a:ext cx="9144000" cy="0"/>
            </a:xfrm>
            <a:prstGeom prst="line">
              <a:avLst/>
            </a:prstGeom>
            <a:ln>
              <a:solidFill>
                <a:schemeClr val="bg1">
                  <a:alpha val="50000"/>
                </a:schemeClr>
              </a:solidFill>
            </a:ln>
          </p:spPr>
          <p:style>
            <a:lnRef idx="1">
              <a:schemeClr val="accent1"/>
            </a:lnRef>
            <a:fillRef idx="0">
              <a:schemeClr val="accent1"/>
            </a:fillRef>
            <a:effectRef idx="0">
              <a:schemeClr val="accent1"/>
            </a:effectRef>
            <a:fontRef idx="minor">
              <a:schemeClr val="tx1"/>
            </a:fontRef>
          </p:style>
        </p:cxnSp>
        <p:grpSp>
          <p:nvGrpSpPr>
            <p:cNvPr id="22" name="组合 21"/>
            <p:cNvGrpSpPr/>
            <p:nvPr/>
          </p:nvGrpSpPr>
          <p:grpSpPr>
            <a:xfrm>
              <a:off x="-1524000" y="2705990"/>
              <a:ext cx="12192000" cy="1375395"/>
              <a:chOff x="-1524000" y="2705990"/>
              <a:chExt cx="12192000" cy="1375395"/>
            </a:xfrm>
          </p:grpSpPr>
          <p:sp>
            <p:nvSpPr>
              <p:cNvPr id="23" name="矩形 22"/>
              <p:cNvSpPr/>
              <p:nvPr/>
            </p:nvSpPr>
            <p:spPr>
              <a:xfrm>
                <a:off x="-1524000" y="2705990"/>
                <a:ext cx="12192000" cy="1292787"/>
              </a:xfrm>
              <a:prstGeom prst="rect">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endParaRPr lang="zh-CN" altLang="en-US"/>
              </a:p>
            </p:txBody>
          </p:sp>
          <p:sp>
            <p:nvSpPr>
              <p:cNvPr id="24" name="矩形 23"/>
              <p:cNvSpPr/>
              <p:nvPr/>
            </p:nvSpPr>
            <p:spPr>
              <a:xfrm>
                <a:off x="3985218" y="3998778"/>
                <a:ext cx="6682781" cy="82606"/>
              </a:xfrm>
              <a:prstGeom prst="rect">
                <a:avLst/>
              </a:prstGeom>
              <a:solidFill>
                <a:srgbClr val="FFC00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endParaRPr lang="zh-CN" altLang="en-US"/>
              </a:p>
            </p:txBody>
          </p:sp>
          <p:sp>
            <p:nvSpPr>
              <p:cNvPr id="25" name="矩形 24"/>
              <p:cNvSpPr/>
              <p:nvPr/>
            </p:nvSpPr>
            <p:spPr>
              <a:xfrm>
                <a:off x="-1524000" y="3998777"/>
                <a:ext cx="5509219" cy="82608"/>
              </a:xfrm>
              <a:prstGeom prst="rect">
                <a:avLst/>
              </a:prstGeom>
              <a:solidFill>
                <a:srgbClr val="92D05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endParaRPr lang="zh-CN" altLang="en-US"/>
              </a:p>
            </p:txBody>
          </p:sp>
        </p:grpSp>
      </p:grpSp>
      <p:sp>
        <p:nvSpPr>
          <p:cNvPr id="17" name="标题 2"/>
          <p:cNvSpPr txBox="1"/>
          <p:nvPr/>
        </p:nvSpPr>
        <p:spPr>
          <a:xfrm>
            <a:off x="2127832" y="4373769"/>
            <a:ext cx="4503104" cy="647546"/>
          </a:xfrm>
          <a:prstGeom prst="rect">
            <a:avLst/>
          </a:prstGeom>
        </p:spPr>
        <p:txBody>
          <a:bodyPr lIns="76800" tIns="38400" rIns="76800" bIns="38400">
            <a:normAutofit/>
          </a:bodyPr>
          <a:lstStyle>
            <a:defPPr>
              <a:defRPr lang="zh-CN"/>
            </a:defPPr>
            <a:lvl1pPr marL="0" algn="ctr" defTabSz="1218565" rtl="0" eaLnBrk="1" latinLnBrk="0" hangingPunct="1">
              <a:spcBef>
                <a:spcPct val="0"/>
              </a:spcBef>
              <a:buNone/>
              <a:defRPr sz="5900" kern="1200">
                <a:solidFill>
                  <a:schemeClr val="tx1"/>
                </a:solidFill>
                <a:latin typeface="+mj-lt"/>
                <a:ea typeface="+mj-ea"/>
                <a:cs typeface="+mj-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l"/>
            <a:r>
              <a:rPr lang="zh-CN" altLang="en-US" sz="3600" b="1">
                <a:latin typeface="微软雅黑" panose="020b0503020204020204" pitchFamily="34" charset="-122"/>
                <a:ea typeface="微软雅黑" panose="020b0503020204020204" pitchFamily="34" charset="-122"/>
              </a:rPr>
              <a:t>第</a:t>
            </a:r>
            <a:r>
              <a:rPr lang="en-US" altLang="zh-CN" sz="3600" b="1">
                <a:latin typeface="Times New Roman" panose="02020603050405020304" pitchFamily="18" charset="0"/>
                <a:ea typeface="Times New Roman" panose="02020603050405020304" pitchFamily="18" charset="0"/>
                <a:cs typeface="Times New Roman" panose="02020603050405020304" pitchFamily="18" charset="0"/>
              </a:rPr>
              <a:t>7</a:t>
            </a:r>
            <a:r>
              <a:rPr lang="zh-CN" altLang="en-US" sz="3600" b="1">
                <a:latin typeface="微软雅黑" panose="020b0503020204020204" pitchFamily="34" charset="-122"/>
                <a:ea typeface="微软雅黑" panose="020b0503020204020204" pitchFamily="34" charset="-122"/>
              </a:rPr>
              <a:t>课   纪念刘和珍君</a:t>
            </a:r>
            <a:endParaRPr lang="zh-CN" altLang="en-US" sz="3600" b="1">
              <a:latin typeface="微软雅黑" panose="020b0503020204020204" pitchFamily="34" charset="-122"/>
              <a:ea typeface="微软雅黑" panose="020b0503020204020204" pitchFamily="34" charset="-122"/>
            </a:endParaRPr>
          </a:p>
        </p:txBody>
      </p:sp>
      <p:sp>
        <p:nvSpPr>
          <p:cNvPr id="18" name="副标题 3"/>
          <p:cNvSpPr txBox="1"/>
          <p:nvPr/>
        </p:nvSpPr>
        <p:spPr>
          <a:xfrm>
            <a:off x="2135129" y="3715001"/>
            <a:ext cx="3824034" cy="503939"/>
          </a:xfrm>
          <a:prstGeom prst="rect">
            <a:avLst/>
          </a:prstGeom>
        </p:spPr>
        <p:txBody>
          <a:bodyPr lIns="76800" tIns="38400" rIns="76800" bIns="38400" anchor="ctr">
            <a:noAutofit/>
          </a:bodyPr>
          <a:lstStyle>
            <a:defPPr>
              <a:defRPr lang="zh-CN"/>
            </a:defPPr>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a:lstStyle>
          <a:p>
            <a:pPr marL="0" indent="0">
              <a:buNone/>
            </a:pPr>
            <a:r>
              <a:rPr lang="zh-CN" altLang="en-US" sz="2400" b="1">
                <a:solidFill>
                  <a:schemeClr val="tx1">
                    <a:lumMod val="75000"/>
                    <a:lumOff val="25000"/>
                  </a:schemeClr>
                </a:solidFill>
                <a:latin typeface="+mj-ea"/>
                <a:ea typeface="+mj-ea"/>
              </a:rPr>
              <a:t>第三单元    再现鲜活人物 </a:t>
            </a:r>
            <a:endParaRPr lang="zh-CN" altLang="en-US" sz="2400" b="1">
              <a:solidFill>
                <a:schemeClr val="tx1">
                  <a:lumMod val="75000"/>
                  <a:lumOff val="25000"/>
                </a:schemeClr>
              </a:solidFill>
              <a:latin typeface="+mj-ea"/>
              <a:ea typeface="+mj-ea"/>
            </a:endParaRPr>
          </a:p>
        </p:txBody>
      </p:sp>
      <p:sp>
        <p:nvSpPr>
          <p:cNvPr id="11" name="矩形 10"/>
          <p:cNvSpPr/>
          <p:nvPr/>
        </p:nvSpPr>
        <p:spPr>
          <a:xfrm>
            <a:off x="-7884" y="6021288"/>
            <a:ext cx="9153600" cy="486523"/>
          </a:xfrm>
          <a:prstGeom prst="rect">
            <a:avLst/>
          </a:prstGeom>
        </p:spPr>
        <p:txBody>
          <a:bodyPr wrap="square">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marL="342900" lvl="0" indent="-342900" algn="ctr" fontAlgn="base">
              <a:lnSpc>
                <a:spcPct val="110000"/>
              </a:lnSpc>
              <a:spcBef>
                <a:spcPct val="0"/>
              </a:spcBef>
              <a:spcAft>
                <a:spcPct val="0"/>
              </a:spcAft>
            </a:pPr>
            <a:endParaRPr lang="en-US" altLang="zh-CN" sz="2400" b="1" kern="0">
              <a:solidFill>
                <a:schemeClr val="bg1"/>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TextBox 21">
            <a:hlinkClick r:id="rId2" action="ppaction://hlinksldjump?num=3"/>
          </p:cNvPr>
          <p:cNvSpPr txBox="1"/>
          <p:nvPr/>
        </p:nvSpPr>
        <p:spPr>
          <a:xfrm>
            <a:off x="2304429" y="2133156"/>
            <a:ext cx="5130261" cy="385327"/>
          </a:xfrm>
          <a:prstGeom prst="rect">
            <a:avLst/>
          </a:prstGeom>
          <a:noFill/>
        </p:spPr>
        <p:txBody>
          <a:bodyPr wrap="square" lIns="76800" tIns="38400" rIns="76800" bIns="38400" rtlCol="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zh-CN" altLang="en-US" b="1">
                <a:solidFill>
                  <a:srgbClr val="3114AC"/>
                </a:solidFill>
                <a:latin typeface="Times New Roman" panose="02020603050405020304" pitchFamily="18" charset="0"/>
                <a:ea typeface="微软雅黑" panose="020b0503020204020204" pitchFamily="34" charset="-122"/>
                <a:cs typeface="Times New Roman" panose="02020603050405020304" pitchFamily="18" charset="0"/>
              </a:rPr>
              <a:t>预读先学 </a:t>
            </a:r>
            <a:r>
              <a:rPr lang="en-US" altLang="zh-CN" b="1">
                <a:solidFill>
                  <a:srgbClr val="3114AC"/>
                </a:solidFill>
                <a:latin typeface="华文细黑" pitchFamily="2" charset="-122"/>
                <a:ea typeface="华文细黑" pitchFamily="2" charset="-122"/>
                <a:cs typeface="Times New Roman" panose="02020603050405020304" pitchFamily="18" charset="0"/>
              </a:rPr>
              <a:t>——</a:t>
            </a:r>
            <a:r>
              <a:rPr lang="zh-CN" altLang="en-US" b="1">
                <a:solidFill>
                  <a:srgbClr val="3114AC"/>
                </a:solidFill>
                <a:latin typeface="华文细黑" pitchFamily="2" charset="-122"/>
                <a:ea typeface="华文细黑" pitchFamily="2" charset="-122"/>
                <a:cs typeface="Times New Roman" panose="02020603050405020304" pitchFamily="18" charset="0"/>
              </a:rPr>
              <a:t>读文本内容，学基础知常识</a:t>
            </a:r>
            <a:endParaRPr lang="zh-CN" altLang="en-US" b="1">
              <a:solidFill>
                <a:srgbClr val="3114AC"/>
              </a:solidFill>
              <a:latin typeface="华文细黑" pitchFamily="2" charset="-122"/>
              <a:ea typeface="华文细黑" pitchFamily="2" charset="-122"/>
              <a:cs typeface="Times New Roman" panose="02020603050405020304" pitchFamily="18" charset="0"/>
            </a:endParaRPr>
          </a:p>
        </p:txBody>
      </p:sp>
      <p:sp>
        <p:nvSpPr>
          <p:cNvPr id="20" name="TextBox 19">
            <a:hlinkClick r:id="rId3" action="ppaction://hlinksldjump?num=24"/>
          </p:cNvPr>
          <p:cNvSpPr txBox="1"/>
          <p:nvPr/>
        </p:nvSpPr>
        <p:spPr>
          <a:xfrm>
            <a:off x="2304429" y="3094881"/>
            <a:ext cx="5130261" cy="385327"/>
          </a:xfrm>
          <a:prstGeom prst="rect">
            <a:avLst/>
          </a:prstGeom>
          <a:noFill/>
        </p:spPr>
        <p:txBody>
          <a:bodyPr wrap="square" lIns="76800" tIns="38400" rIns="76800" bIns="38400" rtlCol="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zh-CN" altLang="en-US" b="1">
                <a:solidFill>
                  <a:srgbClr val="3114AC"/>
                </a:solidFill>
                <a:latin typeface="Times New Roman" panose="02020603050405020304" pitchFamily="18" charset="0"/>
                <a:ea typeface="微软雅黑" panose="020b0503020204020204" pitchFamily="34" charset="-122"/>
                <a:cs typeface="Times New Roman" panose="02020603050405020304" pitchFamily="18" charset="0"/>
              </a:rPr>
              <a:t>精读研析 </a:t>
            </a:r>
            <a:r>
              <a:rPr lang="en-US" altLang="zh-CN" b="1">
                <a:solidFill>
                  <a:srgbClr val="3114AC"/>
                </a:solidFill>
                <a:latin typeface="华文细黑" pitchFamily="2" charset="-122"/>
                <a:ea typeface="华文细黑" pitchFamily="2" charset="-122"/>
                <a:cs typeface="Times New Roman" panose="02020603050405020304" pitchFamily="18" charset="0"/>
              </a:rPr>
              <a:t>——</a:t>
            </a:r>
            <a:r>
              <a:rPr lang="zh-CN" altLang="en-US" b="1">
                <a:solidFill>
                  <a:srgbClr val="3114AC"/>
                </a:solidFill>
                <a:latin typeface="华文细黑" pitchFamily="2" charset="-122"/>
                <a:ea typeface="华文细黑" pitchFamily="2" charset="-122"/>
                <a:cs typeface="Times New Roman" panose="02020603050405020304" pitchFamily="18" charset="0"/>
              </a:rPr>
              <a:t>读课文题点，析思路明答案</a:t>
            </a:r>
            <a:endParaRPr lang="zh-CN" altLang="en-US" b="1">
              <a:solidFill>
                <a:srgbClr val="3114AC"/>
              </a:solidFill>
              <a:latin typeface="华文细黑" pitchFamily="2" charset="-122"/>
              <a:ea typeface="华文细黑" pitchFamily="2" charset="-122"/>
              <a:cs typeface="Times New Roman" panose="02020603050405020304" pitchFamily="18" charset="0"/>
            </a:endParaRPr>
          </a:p>
        </p:txBody>
      </p:sp>
      <p:pic>
        <p:nvPicPr>
          <p:cNvPr id="10" name="Picture 2"/>
          <p:cNvPicPr>
            <a:picLocks noChangeAspect="1" noChangeArrowheads="1"/>
          </p:cNvPicPr>
          <p:nvPr/>
        </p:nvPicPr>
        <p:blipFill>
          <a:blip r:embed="rId4">
            <a:extLst>
              <a:ext uri="{28A0092B-C50C-407E-A947-70E740481C1C}">
                <a14:useLocalDpi xmlns:a14="http://schemas.microsoft.com/office/drawing/2010/main"/>
              </a:ext>
            </a:extLst>
          </a:blip>
          <a:stretch>
            <a:fillRect/>
          </a:stretch>
        </p:blipFill>
        <p:spPr bwMode="auto">
          <a:xfrm>
            <a:off x="0" y="-1"/>
            <a:ext cx="2050523" cy="7949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 name="TextBox 10"/>
          <p:cNvSpPr txBox="1"/>
          <p:nvPr/>
        </p:nvSpPr>
        <p:spPr>
          <a:xfrm>
            <a:off x="0" y="396820"/>
            <a:ext cx="2050523" cy="339160"/>
          </a:xfrm>
          <a:prstGeom prst="rect">
            <a:avLst/>
          </a:prstGeom>
          <a:solidFill>
            <a:schemeClr val="accent6">
              <a:lumMod val="75000"/>
              <a:alpha val="52000"/>
            </a:schemeClr>
          </a:solidFill>
        </p:spPr>
        <p:txBody>
          <a:bodyPr wrap="square" lIns="76800" tIns="38400" rIns="76800" bIns="38400" rtlCol="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ctr"/>
            <a:r>
              <a:rPr lang="zh-CN" altLang="en-US" sz="1700" b="1">
                <a:solidFill>
                  <a:schemeClr val="bg1"/>
                </a:solidFill>
                <a:latin typeface="微软雅黑" panose="020b0503020204020204" pitchFamily="34" charset="-122"/>
                <a:ea typeface="微软雅黑" panose="020b0503020204020204" pitchFamily="34" charset="-122"/>
              </a:rPr>
              <a:t>内容索引</a:t>
            </a:r>
            <a:endParaRPr lang="zh-CN" altLang="en-US" sz="1700" b="1">
              <a:solidFill>
                <a:schemeClr val="bg1"/>
              </a:solidFill>
              <a:latin typeface="微软雅黑" panose="020b0503020204020204" pitchFamily="34" charset="-122"/>
              <a:ea typeface="微软雅黑" panose="020b0503020204020204" pitchFamily="34" charset="-122"/>
            </a:endParaRPr>
          </a:p>
        </p:txBody>
      </p:sp>
      <p:sp>
        <p:nvSpPr>
          <p:cNvPr id="12" name="TextBox 11"/>
          <p:cNvSpPr txBox="1"/>
          <p:nvPr/>
        </p:nvSpPr>
        <p:spPr>
          <a:xfrm>
            <a:off x="2304429" y="4056607"/>
            <a:ext cx="5076248" cy="381600"/>
          </a:xfrm>
          <a:prstGeom prst="rect">
            <a:avLst/>
          </a:prstGeom>
          <a:noFill/>
        </p:spPr>
        <p:txBody>
          <a:bodyPr wrap="square" lIns="76800" tIns="38400" rIns="76800" bIns="38400" rtlCol="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zh-CN" altLang="en-US" b="1">
                <a:solidFill>
                  <a:srgbClr val="3114AC"/>
                </a:solidFill>
                <a:latin typeface="Times New Roman" panose="02020603050405020304" pitchFamily="18" charset="0"/>
                <a:ea typeface="微软雅黑" panose="020b0503020204020204" pitchFamily="34" charset="-122"/>
                <a:cs typeface="Times New Roman" panose="02020603050405020304" pitchFamily="18" charset="0"/>
              </a:rPr>
              <a:t>多读厚积 </a:t>
            </a:r>
            <a:r>
              <a:rPr lang="en-US" altLang="zh-CN" b="1">
                <a:solidFill>
                  <a:srgbClr val="3114AC"/>
                </a:solidFill>
                <a:latin typeface="华文细黑" pitchFamily="2" charset="-122"/>
                <a:ea typeface="华文细黑" pitchFamily="2" charset="-122"/>
                <a:cs typeface="Times New Roman" panose="02020603050405020304" pitchFamily="18" charset="0"/>
              </a:rPr>
              <a:t>——</a:t>
            </a:r>
            <a:r>
              <a:rPr lang="zh-CN" altLang="en-US" b="1">
                <a:solidFill>
                  <a:srgbClr val="3114AC"/>
                </a:solidFill>
                <a:latin typeface="华文细黑" pitchFamily="2" charset="-122"/>
                <a:ea typeface="华文细黑" pitchFamily="2" charset="-122"/>
                <a:cs typeface="Times New Roman" panose="02020603050405020304" pitchFamily="18" charset="0"/>
              </a:rPr>
              <a:t>读</a:t>
            </a:r>
            <a:endParaRPr lang="zh-CN" altLang="en-US" b="1">
              <a:solidFill>
                <a:srgbClr val="3114AC"/>
              </a:solidFill>
              <a:latin typeface="华文细黑" pitchFamily="2" charset="-122"/>
              <a:ea typeface="华文细黑" pitchFamily="2" charset="-122"/>
              <a:cs typeface="Times New Roman" panose="02020603050405020304" pitchFamily="18" charset="0"/>
            </a:endParaRPr>
          </a:p>
        </p:txBody>
      </p:sp>
      <p:cxnSp>
        <p:nvCxnSpPr>
          <p:cNvPr id="23" name="直接连接符 22"/>
          <p:cNvCxnSpPr/>
          <p:nvPr/>
        </p:nvCxnSpPr>
        <p:spPr>
          <a:xfrm>
            <a:off x="2336935" y="3644974"/>
            <a:ext cx="498972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a:off x="2336935" y="4723646"/>
            <a:ext cx="4989729"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a:off x="2336935" y="2709087"/>
            <a:ext cx="4989729"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p14:dur="0"/>
    </mc:Choice>
    <mc:Fallback>
      <p:transition/>
    </mc:Fallback>
  </mc:AlternateConten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0" y="0"/>
            <a:ext cx="9144000" cy="6858000"/>
          </a:xfrm>
          <a:prstGeom prst="rect">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lIns="76800" tIns="38400" rIns="76800" bIns="38400"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endParaRPr lang="zh-CN" altLang="en-US"/>
          </a:p>
        </p:txBody>
      </p:sp>
      <p:sp>
        <p:nvSpPr>
          <p:cNvPr id="5" name="矩形 4"/>
          <p:cNvSpPr/>
          <p:nvPr/>
        </p:nvSpPr>
        <p:spPr>
          <a:xfrm>
            <a:off x="352291" y="3075734"/>
            <a:ext cx="8439419" cy="600770"/>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ctr"/>
            <a:r>
              <a:rPr lang="zh-CN" altLang="en-US" sz="3400" b="1">
                <a:solidFill>
                  <a:schemeClr val="bg1"/>
                </a:solidFill>
                <a:latin typeface="Times New Roman" panose="02020603050405020304" pitchFamily="18" charset="0"/>
                <a:ea typeface="微软雅黑" panose="020b0503020204020204" pitchFamily="34" charset="-122"/>
                <a:cs typeface="Times New Roman" panose="02020603050405020304" pitchFamily="18" charset="0"/>
              </a:rPr>
              <a:t>预读先学  </a:t>
            </a:r>
            <a:r>
              <a:rPr lang="en-US" altLang="zh-CN" sz="3400" b="1">
                <a:solidFill>
                  <a:schemeClr val="bg1"/>
                </a:solidFill>
                <a:latin typeface="Times New Roman" panose="02020603050405020304" pitchFamily="18" charset="0"/>
                <a:ea typeface="微软雅黑" panose="020b0503020204020204" pitchFamily="34" charset="-122"/>
                <a:cs typeface="Times New Roman" panose="02020603050405020304" pitchFamily="18" charset="0"/>
              </a:rPr>
              <a:t>—— </a:t>
            </a:r>
            <a:r>
              <a:rPr lang="zh-CN" altLang="en-US" sz="3400" b="1">
                <a:solidFill>
                  <a:schemeClr val="bg1"/>
                </a:solidFill>
                <a:latin typeface="Times New Roman" panose="02020603050405020304" pitchFamily="18" charset="0"/>
                <a:ea typeface="微软雅黑" panose="020b0503020204020204" pitchFamily="34" charset="-122"/>
                <a:cs typeface="Times New Roman" panose="02020603050405020304" pitchFamily="18" charset="0"/>
              </a:rPr>
              <a:t> </a:t>
            </a:r>
            <a:r>
              <a:rPr lang="zh-CN" altLang="en-US" sz="3400" b="1">
                <a:solidFill>
                  <a:schemeClr val="bg1"/>
                </a:solidFill>
                <a:latin typeface="华文细黑" pitchFamily="2" charset="-122"/>
                <a:ea typeface="华文细黑" pitchFamily="2" charset="-122"/>
                <a:cs typeface="Times New Roman" panose="02020603050405020304" pitchFamily="18" charset="0"/>
              </a:rPr>
              <a:t>读文本内容，学基础知常识</a:t>
            </a:r>
          </a:p>
        </p:txBody>
      </p:sp>
    </p:spTree>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196944" y="775904"/>
            <a:ext cx="8588072"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en-US" sz="2400" b="1" kern="100">
                <a:solidFill>
                  <a:srgbClr val="0000FF"/>
                </a:solidFill>
                <a:latin typeface="微软雅黑" panose="020b0503020204020204" pitchFamily="34" charset="-122"/>
                <a:ea typeface="微软雅黑" panose="020b0503020204020204" pitchFamily="34" charset="-122"/>
                <a:cs typeface="Times New Roman" panose="02020603050405020304"/>
              </a:rPr>
              <a:t>一、音正形准</a:t>
            </a:r>
            <a:endParaRPr lang="zh-CN" altLang="zh-CN" sz="2400" b="1" kern="100">
              <a:solidFill>
                <a:srgbClr val="0000FF"/>
              </a:solidFill>
              <a:latin typeface="微软雅黑" panose="020b0503020204020204" pitchFamily="34" charset="-122"/>
              <a:ea typeface="微软雅黑" panose="020b0503020204020204" pitchFamily="34" charset="-122"/>
              <a:cs typeface="Times New Roman" panose="02020603050405020304"/>
            </a:endParaRPr>
          </a:p>
        </p:txBody>
      </p:sp>
      <p:sp>
        <p:nvSpPr>
          <p:cNvPr id="3" name="矩形 2"/>
          <p:cNvSpPr/>
          <p:nvPr/>
        </p:nvSpPr>
        <p:spPr>
          <a:xfrm>
            <a:off x="13170" y="-26584"/>
            <a:ext cx="9109096" cy="431900"/>
          </a:xfrm>
          <a:prstGeom prst="rect">
            <a:avLst/>
          </a:prstGeom>
          <a:solidFill>
            <a:srgbClr val="36B2E6"/>
          </a:solidFill>
          <a:ln>
            <a:solidFill>
              <a:schemeClr val="bg1"/>
            </a:solidFill>
          </a:ln>
          <a:effectLst>
            <a:outerShdw blurRad="63500" sx="102000" sy="102000" algn="ctr" rotWithShape="0">
              <a:prstClr val="black">
                <a:alpha val="40000"/>
              </a:prstClr>
            </a:outerShdw>
          </a:effectLst>
        </p:spPr>
        <p:style>
          <a:lnRef idx="1">
            <a:schemeClr val="accent3"/>
          </a:lnRef>
          <a:fillRef idx="3">
            <a:schemeClr val="accent3"/>
          </a:fillRef>
          <a:effectRef idx="2">
            <a:schemeClr val="accent3"/>
          </a:effectRef>
          <a:fontRef idx="minor">
            <a:schemeClr val="lt1"/>
          </a:fontRef>
        </p:style>
        <p:txBody>
          <a:bodyPr lIns="76800" tIns="38400" rIns="76800" bIns="38400"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endParaRPr lang="zh-CN" altLang="en-US" sz="1500">
              <a:solidFill>
                <a:schemeClr val="bg1">
                  <a:lumMod val="75000"/>
                </a:schemeClr>
              </a:solidFill>
              <a:latin typeface="微软雅黑" panose="020b0503020204020204" pitchFamily="34" charset="-122"/>
              <a:ea typeface="微软雅黑" panose="020b0503020204020204" pitchFamily="34" charset="-122"/>
            </a:endParaRPr>
          </a:p>
        </p:txBody>
      </p:sp>
      <p:sp>
        <p:nvSpPr>
          <p:cNvPr id="4" name="矩形 3"/>
          <p:cNvSpPr/>
          <p:nvPr/>
        </p:nvSpPr>
        <p:spPr>
          <a:xfrm>
            <a:off x="-10690" y="-16469"/>
            <a:ext cx="9132956" cy="385327"/>
          </a:xfrm>
          <a:prstGeom prst="rect">
            <a:avLst/>
          </a:prstGeom>
        </p:spPr>
        <p:txBody>
          <a:bodyPr wrap="squar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ctr">
              <a:defRPr/>
            </a:pPr>
            <a:r>
              <a:rPr lang="zh-CN" altLang="en-US" b="1" smtClean="0">
                <a:solidFill>
                  <a:srgbClr val="FFFF00"/>
                </a:solidFill>
                <a:latin typeface="微软雅黑" panose="020b0503020204020204" pitchFamily="34" charset="-122"/>
                <a:ea typeface="微软雅黑" panose="020b0503020204020204" pitchFamily="34" charset="-122"/>
              </a:rPr>
              <a:t>语言</a:t>
            </a:r>
            <a:r>
              <a:rPr lang="zh-CN" altLang="en-US" b="1">
                <a:solidFill>
                  <a:srgbClr val="FFFF00"/>
                </a:solidFill>
                <a:latin typeface="微软雅黑" panose="020b0503020204020204" pitchFamily="34" charset="-122"/>
                <a:ea typeface="微软雅黑" panose="020b0503020204020204" pitchFamily="34" charset="-122"/>
              </a:rPr>
              <a:t>知识积累</a:t>
            </a:r>
            <a:endParaRPr lang="zh-CN" altLang="en-US" sz="1500" b="1">
              <a:solidFill>
                <a:schemeClr val="bg1"/>
              </a:solidFill>
              <a:latin typeface="微软雅黑" panose="020b0503020204020204" pitchFamily="34" charset="-122"/>
              <a:ea typeface="微软雅黑" panose="020b0503020204020204" pitchFamily="34" charset="-122"/>
            </a:endParaRPr>
          </a:p>
        </p:txBody>
      </p:sp>
      <p:sp>
        <p:nvSpPr>
          <p:cNvPr id="5" name="矩形 4"/>
          <p:cNvSpPr/>
          <p:nvPr/>
        </p:nvSpPr>
        <p:spPr>
          <a:xfrm>
            <a:off x="196944" y="1514863"/>
            <a:ext cx="3618873" cy="4904694"/>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spcBef>
                <a:spcPts val="1200"/>
              </a:spcBef>
              <a:tabLst>
                <a:tab pos="1890370"/>
              </a:tabLst>
            </a:pPr>
            <a:r>
              <a:rPr lang="en-US" altLang="zh-CN" sz="2400" b="1" kern="100">
                <a:latin typeface="Times New Roman" panose="02020603050405020304"/>
                <a:ea typeface="华文细黑"/>
                <a:cs typeface="Courier New" panose="02070309020205020404"/>
              </a:rPr>
              <a:t>1.</a:t>
            </a:r>
            <a:r>
              <a:rPr lang="zh-CN" altLang="zh-CN" sz="2400" b="1" kern="100">
                <a:latin typeface="Times New Roman" panose="02020603050405020304"/>
                <a:ea typeface="华文细黑"/>
                <a:cs typeface="Times New Roman" panose="02020603050405020304"/>
              </a:rPr>
              <a:t>给下列加颜色的字注音</a:t>
            </a:r>
            <a:endParaRPr lang="zh-CN" altLang="zh-CN" sz="900" b="1" kern="100">
              <a:latin typeface="宋体" panose="02010600030101010101" pitchFamily="2" charset="-122"/>
              <a:cs typeface="Courier New" panose="02070309020205020404"/>
            </a:endParaRPr>
          </a:p>
          <a:p>
            <a:pPr algn="just">
              <a:lnSpc>
                <a:spcPct val="150000"/>
              </a:lnSpc>
              <a:spcBef>
                <a:spcPts val="1200"/>
              </a:spcBef>
              <a:tabLst>
                <a:tab pos="1890370"/>
              </a:tabLst>
            </a:pPr>
            <a:r>
              <a:rPr lang="en-US" altLang="zh-CN" sz="2400" kern="100">
                <a:latin typeface="Times New Roman" panose="02020603050405020304"/>
                <a:ea typeface="华文细黑"/>
                <a:cs typeface="Courier New" panose="02070309020205020404"/>
              </a:rPr>
              <a:t>(1)</a:t>
            </a:r>
            <a:r>
              <a:rPr lang="zh-CN" altLang="zh-CN" sz="2400" kern="100">
                <a:latin typeface="Times New Roman" panose="02020603050405020304"/>
                <a:ea typeface="华文细黑"/>
                <a:cs typeface="Times New Roman" panose="02020603050405020304"/>
              </a:rPr>
              <a:t>单音字</a:t>
            </a:r>
            <a:endParaRPr lang="zh-CN" altLang="zh-CN" sz="900" kern="100">
              <a:latin typeface="宋体" panose="02010600030101010101" pitchFamily="2" charset="-122"/>
              <a:cs typeface="Courier New" panose="02070309020205020404"/>
            </a:endParaRPr>
          </a:p>
          <a:p>
            <a:pPr algn="just">
              <a:lnSpc>
                <a:spcPct val="150000"/>
              </a:lnSpc>
              <a:spcBef>
                <a:spcPts val="1200"/>
              </a:spcBef>
              <a:tabLst>
                <a:tab pos="1890370"/>
              </a:tabLst>
            </a:pPr>
            <a:r>
              <a:rPr lang="en-US" altLang="zh-CN" sz="2400" kern="100">
                <a:latin typeface="宋体" panose="02010600030101010101" pitchFamily="2" charset="-122"/>
                <a:ea typeface="华文细黑"/>
                <a:cs typeface="Times New Roman" panose="02020603050405020304"/>
              </a:rPr>
              <a:t>①</a:t>
            </a:r>
            <a:r>
              <a:rPr lang="zh-CN" altLang="zh-CN" sz="2400" kern="100">
                <a:solidFill>
                  <a:srgbClr val="0000FF"/>
                </a:solidFill>
                <a:latin typeface="Times New Roman" panose="02020603050405020304"/>
                <a:ea typeface="华文细黑"/>
                <a:cs typeface="Times New Roman" panose="02020603050405020304"/>
              </a:rPr>
              <a:t>赁</a:t>
            </a:r>
            <a:r>
              <a:rPr lang="zh-CN" altLang="zh-CN" sz="2400" kern="100">
                <a:latin typeface="Times New Roman" panose="02020603050405020304"/>
                <a:ea typeface="华文细黑"/>
                <a:cs typeface="Times New Roman" panose="02020603050405020304"/>
              </a:rPr>
              <a:t>屋</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p>
          <a:p>
            <a:pPr algn="just">
              <a:lnSpc>
                <a:spcPct val="150000"/>
              </a:lnSpc>
              <a:spcBef>
                <a:spcPts val="1200"/>
              </a:spcBef>
              <a:tabLst>
                <a:tab pos="1890370"/>
              </a:tabLst>
            </a:pPr>
            <a:r>
              <a:rPr lang="en-US" altLang="zh-CN" sz="2400" kern="100">
                <a:latin typeface="宋体" panose="02010600030101010101" pitchFamily="2" charset="-122"/>
                <a:ea typeface="华文细黑"/>
                <a:cs typeface="Times New Roman" panose="02020603050405020304"/>
              </a:rPr>
              <a:t>②</a:t>
            </a:r>
            <a:r>
              <a:rPr lang="zh-CN" altLang="zh-CN" sz="2400" kern="100">
                <a:solidFill>
                  <a:srgbClr val="0000FF"/>
                </a:solidFill>
                <a:latin typeface="Times New Roman" panose="02020603050405020304"/>
                <a:ea typeface="华文细黑"/>
                <a:cs typeface="Times New Roman" panose="02020603050405020304"/>
              </a:rPr>
              <a:t>黯</a:t>
            </a:r>
            <a:r>
              <a:rPr lang="zh-CN" altLang="zh-CN" sz="2400" kern="100">
                <a:latin typeface="Times New Roman" panose="02020603050405020304"/>
                <a:ea typeface="华文细黑"/>
                <a:cs typeface="Times New Roman" panose="02020603050405020304"/>
              </a:rPr>
              <a:t>然</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a:p>
            <a:pPr algn="just">
              <a:lnSpc>
                <a:spcPct val="150000"/>
              </a:lnSpc>
              <a:spcBef>
                <a:spcPts val="1200"/>
              </a:spcBef>
              <a:tabLst>
                <a:tab pos="1890370"/>
              </a:tabLst>
            </a:pPr>
            <a:r>
              <a:rPr lang="en-US" altLang="zh-CN" sz="2400" kern="100">
                <a:latin typeface="宋体" panose="02010600030101010101" pitchFamily="2" charset="-122"/>
                <a:ea typeface="华文细黑"/>
                <a:cs typeface="Times New Roman" panose="02020603050405020304"/>
              </a:rPr>
              <a:t>③</a:t>
            </a:r>
            <a:r>
              <a:rPr lang="zh-CN" altLang="zh-CN" sz="2400" kern="100">
                <a:latin typeface="Times New Roman" panose="02020603050405020304"/>
                <a:ea typeface="华文细黑"/>
                <a:cs typeface="Times New Roman" panose="02020603050405020304"/>
              </a:rPr>
              <a:t>屠</a:t>
            </a:r>
            <a:r>
              <a:rPr lang="zh-CN" altLang="zh-CN" sz="2400" kern="100">
                <a:solidFill>
                  <a:srgbClr val="0000FF"/>
                </a:solidFill>
                <a:latin typeface="Times New Roman" panose="02020603050405020304"/>
                <a:ea typeface="华文细黑"/>
                <a:cs typeface="Times New Roman" panose="02020603050405020304"/>
              </a:rPr>
              <a:t>戮</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  	</a:t>
            </a:r>
            <a:endParaRPr lang="en-US" altLang="zh-CN" sz="2400" kern="100">
              <a:latin typeface="Times New Roman" panose="02020603050405020304"/>
              <a:ea typeface="华文细黑"/>
              <a:cs typeface="Courier New" panose="02070309020205020404"/>
            </a:endParaRPr>
          </a:p>
          <a:p>
            <a:pPr algn="just">
              <a:lnSpc>
                <a:spcPct val="150000"/>
              </a:lnSpc>
              <a:spcBef>
                <a:spcPts val="1200"/>
              </a:spcBef>
              <a:tabLst>
                <a:tab pos="1890370"/>
              </a:tabLst>
            </a:pPr>
            <a:r>
              <a:rPr lang="en-US" altLang="zh-CN" sz="2400" kern="100">
                <a:latin typeface="宋体" panose="02010600030101010101" pitchFamily="2" charset="-122"/>
                <a:ea typeface="华文细黑"/>
                <a:cs typeface="Times New Roman" panose="02020603050405020304"/>
              </a:rPr>
              <a:t>④</a:t>
            </a:r>
            <a:r>
              <a:rPr lang="zh-CN" altLang="zh-CN" sz="2400" kern="100">
                <a:solidFill>
                  <a:srgbClr val="0000FF"/>
                </a:solidFill>
                <a:latin typeface="Times New Roman" panose="02020603050405020304"/>
                <a:ea typeface="华文细黑"/>
                <a:cs typeface="Times New Roman" panose="02020603050405020304"/>
              </a:rPr>
              <a:t>愤</a:t>
            </a:r>
            <a:r>
              <a:rPr lang="zh-CN" altLang="zh-CN" sz="2400" kern="100">
                <a:latin typeface="Times New Roman" panose="02020603050405020304"/>
                <a:ea typeface="华文细黑"/>
                <a:cs typeface="Times New Roman" panose="02020603050405020304"/>
              </a:rPr>
              <a:t>怒</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a:p>
            <a:pPr>
              <a:lnSpc>
                <a:spcPct val="150000"/>
              </a:lnSpc>
              <a:spcBef>
                <a:spcPts val="1200"/>
              </a:spcBef>
            </a:pPr>
            <a:r>
              <a:rPr lang="en-US" altLang="zh-CN" sz="2400" kern="100">
                <a:latin typeface="宋体" panose="02010600030101010101" pitchFamily="2" charset="-122"/>
                <a:ea typeface="华文细黑"/>
                <a:cs typeface="Times New Roman" panose="02020603050405020304"/>
              </a:rPr>
              <a:t>⑤</a:t>
            </a:r>
            <a:r>
              <a:rPr lang="zh-CN" altLang="zh-CN" sz="2400" kern="100">
                <a:latin typeface="Times New Roman" panose="02020603050405020304"/>
                <a:ea typeface="华文细黑"/>
                <a:cs typeface="Times New Roman" panose="02020603050405020304"/>
              </a:rPr>
              <a:t>尸</a:t>
            </a:r>
            <a:r>
              <a:rPr lang="zh-CN" altLang="zh-CN" sz="2400" kern="100">
                <a:solidFill>
                  <a:srgbClr val="0000FF"/>
                </a:solidFill>
                <a:latin typeface="Times New Roman" panose="02020603050405020304"/>
                <a:ea typeface="华文细黑"/>
                <a:cs typeface="Times New Roman" panose="02020603050405020304"/>
              </a:rPr>
              <a:t>骸</a:t>
            </a:r>
            <a:r>
              <a:rPr lang="en-US" altLang="zh-CN" sz="2400" kern="100">
                <a:latin typeface="Times New Roman" panose="02020603050405020304"/>
                <a:ea typeface="华文细黑"/>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rPr>
              <a:t>) </a:t>
            </a:r>
            <a:endParaRPr lang="en-US" altLang="zh-CN" sz="2400" kern="100">
              <a:latin typeface="Times New Roman" panose="02020603050405020304"/>
              <a:ea typeface="华文细黑"/>
              <a:cs typeface="Courier New" panose="02070309020205020404"/>
            </a:endParaRPr>
          </a:p>
        </p:txBody>
      </p:sp>
      <p:pic>
        <p:nvPicPr>
          <p:cNvPr id="8" name="图片 7"/>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
        <p:nvSpPr>
          <p:cNvPr id="19" name="矩形 18"/>
          <p:cNvSpPr/>
          <p:nvPr/>
        </p:nvSpPr>
        <p:spPr>
          <a:xfrm>
            <a:off x="4463974" y="3096931"/>
            <a:ext cx="4140474" cy="2781036"/>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spcBef>
                <a:spcPts val="1200"/>
              </a:spcBef>
              <a:tabLst>
                <a:tab pos="1890370"/>
              </a:tabLst>
            </a:pPr>
            <a:r>
              <a:rPr lang="en-US" altLang="zh-CN" sz="2400" kern="100">
                <a:latin typeface="宋体" panose="02010600030101010101" pitchFamily="2" charset="-122"/>
                <a:ea typeface="华文细黑"/>
                <a:cs typeface="Times New Roman" panose="02020603050405020304"/>
              </a:rPr>
              <a:t>⑥</a:t>
            </a:r>
            <a:r>
              <a:rPr lang="zh-CN" altLang="zh-CN" sz="2400" kern="100">
                <a:solidFill>
                  <a:srgbClr val="0000FF"/>
                </a:solidFill>
                <a:latin typeface="Times New Roman" panose="02020603050405020304"/>
                <a:ea typeface="华文细黑"/>
                <a:cs typeface="Times New Roman" panose="02020603050405020304"/>
              </a:rPr>
              <a:t>浸渍</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a:p>
            <a:pPr algn="just">
              <a:lnSpc>
                <a:spcPct val="150000"/>
              </a:lnSpc>
              <a:spcBef>
                <a:spcPts val="1200"/>
              </a:spcBef>
              <a:tabLst>
                <a:tab pos="1890370"/>
              </a:tabLst>
            </a:pPr>
            <a:r>
              <a:rPr lang="en-US" altLang="zh-CN" sz="2400" kern="100">
                <a:latin typeface="宋体" panose="02010600030101010101" pitchFamily="2" charset="-122"/>
                <a:ea typeface="华文细黑"/>
                <a:cs typeface="Times New Roman" panose="02020603050405020304"/>
              </a:rPr>
              <a:t>⑦</a:t>
            </a:r>
            <a:r>
              <a:rPr lang="zh-CN" altLang="zh-CN" sz="2400" kern="100">
                <a:solidFill>
                  <a:srgbClr val="0000FF"/>
                </a:solidFill>
                <a:latin typeface="Times New Roman" panose="02020603050405020304"/>
                <a:ea typeface="华文细黑"/>
                <a:cs typeface="Times New Roman" panose="02020603050405020304"/>
              </a:rPr>
              <a:t>桀骜</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  	</a:t>
            </a:r>
            <a:endParaRPr lang="en-US" altLang="zh-CN" sz="2400" kern="100">
              <a:latin typeface="Times New Roman" panose="02020603050405020304"/>
              <a:ea typeface="华文细黑"/>
              <a:cs typeface="Courier New" panose="02070309020205020404"/>
            </a:endParaRPr>
          </a:p>
          <a:p>
            <a:pPr algn="just">
              <a:lnSpc>
                <a:spcPct val="150000"/>
              </a:lnSpc>
              <a:spcBef>
                <a:spcPts val="1200"/>
              </a:spcBef>
              <a:tabLst>
                <a:tab pos="1890370"/>
              </a:tabLst>
            </a:pPr>
            <a:r>
              <a:rPr lang="en-US" altLang="zh-CN" sz="2400" kern="100">
                <a:latin typeface="宋体" panose="02010600030101010101" pitchFamily="2" charset="-122"/>
                <a:ea typeface="华文细黑"/>
                <a:cs typeface="Times New Roman" panose="02020603050405020304"/>
              </a:rPr>
              <a:t>⑧</a:t>
            </a:r>
            <a:r>
              <a:rPr lang="zh-CN" altLang="zh-CN" sz="2400" kern="100">
                <a:solidFill>
                  <a:srgbClr val="0000FF"/>
                </a:solidFill>
                <a:latin typeface="Times New Roman" panose="02020603050405020304"/>
                <a:ea typeface="华文细黑"/>
                <a:cs typeface="Times New Roman" panose="02020603050405020304"/>
              </a:rPr>
              <a:t>殒</a:t>
            </a:r>
            <a:r>
              <a:rPr lang="zh-CN" altLang="zh-CN" sz="2400" kern="100">
                <a:latin typeface="Times New Roman" panose="02020603050405020304"/>
                <a:ea typeface="华文细黑"/>
                <a:cs typeface="Times New Roman" panose="02020603050405020304"/>
              </a:rPr>
              <a:t>身不恤</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a:p>
            <a:pPr algn="just">
              <a:lnSpc>
                <a:spcPct val="150000"/>
              </a:lnSpc>
              <a:spcBef>
                <a:spcPts val="1200"/>
              </a:spcBef>
              <a:tabLst>
                <a:tab pos="1890370"/>
              </a:tabLst>
            </a:pPr>
            <a:r>
              <a:rPr lang="en-US" altLang="zh-CN" sz="2400" kern="100">
                <a:latin typeface="宋体" panose="02010600030101010101" pitchFamily="2" charset="-122"/>
                <a:ea typeface="华文细黑"/>
                <a:cs typeface="Times New Roman" panose="02020603050405020304"/>
              </a:rPr>
              <a:t>⑨</a:t>
            </a:r>
            <a:r>
              <a:rPr lang="zh-CN" altLang="zh-CN" sz="2400" kern="100">
                <a:solidFill>
                  <a:srgbClr val="0000FF"/>
                </a:solidFill>
                <a:latin typeface="Times New Roman" panose="02020603050405020304"/>
                <a:ea typeface="华文细黑"/>
                <a:cs typeface="Times New Roman" panose="02020603050405020304"/>
              </a:rPr>
              <a:t>绯</a:t>
            </a:r>
            <a:r>
              <a:rPr lang="zh-CN" altLang="zh-CN" sz="2400" kern="100">
                <a:latin typeface="Times New Roman" panose="02020603050405020304"/>
                <a:ea typeface="华文细黑"/>
                <a:cs typeface="Times New Roman" panose="02020603050405020304"/>
              </a:rPr>
              <a:t>红</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p:txBody>
      </p:sp>
      <p:sp>
        <p:nvSpPr>
          <p:cNvPr id="9" name="矩形 8"/>
          <p:cNvSpPr/>
          <p:nvPr/>
        </p:nvSpPr>
        <p:spPr>
          <a:xfrm>
            <a:off x="1188521" y="3003510"/>
            <a:ext cx="555851"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a:solidFill>
                  <a:srgbClr val="C00000"/>
                </a:solidFill>
                <a:latin typeface="Times New Roman" panose="02020603050405020304"/>
                <a:ea typeface="华文细黑"/>
                <a:cs typeface="Courier New" panose="02070309020205020404"/>
              </a:rPr>
              <a:t> lìn</a:t>
            </a:r>
            <a:endParaRPr lang="zh-CN" altLang="en-US">
              <a:solidFill>
                <a:srgbClr val="C00000"/>
              </a:solidFill>
            </a:endParaRPr>
          </a:p>
        </p:txBody>
      </p:sp>
      <p:sp>
        <p:nvSpPr>
          <p:cNvPr id="14" name="矩形 13"/>
          <p:cNvSpPr/>
          <p:nvPr/>
        </p:nvSpPr>
        <p:spPr>
          <a:xfrm>
            <a:off x="1188521" y="3564274"/>
            <a:ext cx="482113" cy="4930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700" kern="100" err="1">
                <a:solidFill>
                  <a:srgbClr val="C00000"/>
                </a:solidFill>
                <a:latin typeface="宋体" panose="02010600030101010101" pitchFamily="2" charset="-122"/>
                <a:ea typeface="宋体" panose="02010600030101010101" pitchFamily="2" charset="-122"/>
              </a:rPr>
              <a:t>à</a:t>
            </a:r>
            <a:r>
              <a:rPr lang="en-US" altLang="zh-CN" sz="2400" kern="100" err="1">
                <a:solidFill>
                  <a:srgbClr val="C00000"/>
                </a:solidFill>
                <a:latin typeface="Times New Roman" panose="02020603050405020304"/>
                <a:ea typeface="华文细黑"/>
                <a:cs typeface="Courier New" panose="02070309020205020404"/>
              </a:rPr>
              <a:t>n</a:t>
            </a:r>
            <a:endParaRPr lang="zh-CN" altLang="en-US" sz="2400" kern="100">
              <a:solidFill>
                <a:srgbClr val="C00000"/>
              </a:solidFill>
              <a:latin typeface="Times New Roman" panose="02020603050405020304"/>
              <a:ea typeface="华文细黑"/>
              <a:cs typeface="Courier New" panose="02070309020205020404"/>
            </a:endParaRPr>
          </a:p>
        </p:txBody>
      </p:sp>
      <p:sp>
        <p:nvSpPr>
          <p:cNvPr id="21" name="矩形 20"/>
          <p:cNvSpPr/>
          <p:nvPr/>
        </p:nvSpPr>
        <p:spPr>
          <a:xfrm>
            <a:off x="1188521" y="4263286"/>
            <a:ext cx="393948"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err="1">
                <a:solidFill>
                  <a:srgbClr val="C00000"/>
                </a:solidFill>
                <a:latin typeface="Times New Roman" panose="02020603050405020304"/>
                <a:ea typeface="华文细黑"/>
                <a:cs typeface="Courier New" panose="02070309020205020404"/>
              </a:rPr>
              <a:t>lù</a:t>
            </a:r>
            <a:endParaRPr lang="zh-CN" altLang="en-US" sz="2400"/>
          </a:p>
        </p:txBody>
      </p:sp>
      <p:sp>
        <p:nvSpPr>
          <p:cNvPr id="22" name="矩形 21"/>
          <p:cNvSpPr/>
          <p:nvPr/>
        </p:nvSpPr>
        <p:spPr>
          <a:xfrm>
            <a:off x="1188521" y="4868827"/>
            <a:ext cx="547836"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err="1">
                <a:solidFill>
                  <a:srgbClr val="C00000"/>
                </a:solidFill>
                <a:latin typeface="Times New Roman" panose="02020603050405020304"/>
                <a:ea typeface="华文细黑"/>
                <a:cs typeface="Courier New" panose="02070309020205020404"/>
              </a:rPr>
              <a:t>fèn</a:t>
            </a:r>
            <a:endParaRPr lang="zh-CN" altLang="en-US"/>
          </a:p>
        </p:txBody>
      </p:sp>
      <p:sp>
        <p:nvSpPr>
          <p:cNvPr id="23" name="矩形 22"/>
          <p:cNvSpPr/>
          <p:nvPr/>
        </p:nvSpPr>
        <p:spPr>
          <a:xfrm>
            <a:off x="1188521" y="5543165"/>
            <a:ext cx="155136" cy="385416"/>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endParaRPr lang="zh-CN" altLang="en-US"/>
          </a:p>
        </p:txBody>
      </p:sp>
      <p:sp>
        <p:nvSpPr>
          <p:cNvPr id="24" name="矩形 23"/>
          <p:cNvSpPr/>
          <p:nvPr/>
        </p:nvSpPr>
        <p:spPr>
          <a:xfrm>
            <a:off x="5328182" y="3213026"/>
            <a:ext cx="854009"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a:solidFill>
                  <a:srgbClr val="C00000"/>
                </a:solidFill>
                <a:latin typeface="Times New Roman" panose="02020603050405020304"/>
                <a:ea typeface="华文细黑"/>
                <a:cs typeface="Courier New" panose="02070309020205020404"/>
              </a:rPr>
              <a:t> jìn zì</a:t>
            </a:r>
            <a:endParaRPr lang="zh-CN" altLang="en-US" sz="2400" kern="100">
              <a:solidFill>
                <a:srgbClr val="C00000"/>
              </a:solidFill>
              <a:latin typeface="Times New Roman" panose="02020603050405020304"/>
              <a:ea typeface="华文细黑"/>
              <a:cs typeface="Courier New" panose="02070309020205020404"/>
            </a:endParaRPr>
          </a:p>
        </p:txBody>
      </p:sp>
      <p:sp>
        <p:nvSpPr>
          <p:cNvPr id="25" name="矩形 24"/>
          <p:cNvSpPr/>
          <p:nvPr/>
        </p:nvSpPr>
        <p:spPr>
          <a:xfrm>
            <a:off x="5393497" y="3836571"/>
            <a:ext cx="1173007" cy="4930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err="1">
                <a:solidFill>
                  <a:srgbClr val="C00000"/>
                </a:solidFill>
                <a:latin typeface="Times New Roman" panose="02020603050405020304"/>
                <a:ea typeface="华文细黑"/>
                <a:cs typeface="Courier New" panose="02070309020205020404"/>
              </a:rPr>
              <a:t>jié </a:t>
            </a:r>
            <a:r>
              <a:rPr lang="en-US" altLang="zh-CN" sz="2700" kern="100" err="1">
                <a:solidFill>
                  <a:srgbClr val="C00000"/>
                </a:solidFill>
                <a:latin typeface="宋体" panose="02010600030101010101" pitchFamily="2" charset="-122"/>
                <a:ea typeface="宋体" panose="02010600030101010101" pitchFamily="2" charset="-122"/>
              </a:rPr>
              <a:t>à</a:t>
            </a:r>
            <a:r>
              <a:rPr lang="en-US" altLang="zh-CN" sz="2400" kern="100" err="1">
                <a:solidFill>
                  <a:srgbClr val="C00000"/>
                </a:solidFill>
                <a:latin typeface="Times New Roman" panose="02020603050405020304"/>
                <a:ea typeface="华文细黑"/>
                <a:cs typeface="Courier New" panose="02070309020205020404"/>
              </a:rPr>
              <a:t>o</a:t>
            </a:r>
            <a:r>
              <a:rPr lang="zh-CN" altLang="zh-CN" sz="2400" kern="100">
                <a:solidFill>
                  <a:srgbClr val="C00000"/>
                </a:solidFill>
                <a:latin typeface="Times New Roman" panose="02020603050405020304"/>
                <a:ea typeface="华文细黑"/>
                <a:cs typeface="Times New Roman" panose="02020603050405020304"/>
              </a:rPr>
              <a:t>　</a:t>
            </a:r>
            <a:endParaRPr lang="zh-CN" altLang="en-US"/>
          </a:p>
        </p:txBody>
      </p:sp>
      <p:sp>
        <p:nvSpPr>
          <p:cNvPr id="26" name="矩形 25"/>
          <p:cNvSpPr/>
          <p:nvPr/>
        </p:nvSpPr>
        <p:spPr>
          <a:xfrm>
            <a:off x="6028680" y="4561702"/>
            <a:ext cx="924541"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err="1">
                <a:solidFill>
                  <a:srgbClr val="C00000"/>
                </a:solidFill>
                <a:latin typeface="Times New Roman" panose="02020603050405020304"/>
                <a:ea typeface="华文细黑"/>
                <a:cs typeface="Courier New" panose="02070309020205020404"/>
              </a:rPr>
              <a:t>yǔn</a:t>
            </a:r>
            <a:r>
              <a:rPr lang="zh-CN" altLang="zh-CN" sz="2400" kern="100">
                <a:solidFill>
                  <a:srgbClr val="C00000"/>
                </a:solidFill>
                <a:latin typeface="Times New Roman" panose="02020603050405020304"/>
                <a:ea typeface="华文细黑"/>
                <a:cs typeface="Times New Roman" panose="02020603050405020304"/>
              </a:rPr>
              <a:t>　</a:t>
            </a:r>
            <a:endParaRPr lang="zh-CN" altLang="en-US"/>
          </a:p>
        </p:txBody>
      </p:sp>
      <p:sp>
        <p:nvSpPr>
          <p:cNvPr id="27" name="矩形 26"/>
          <p:cNvSpPr/>
          <p:nvPr/>
        </p:nvSpPr>
        <p:spPr>
          <a:xfrm>
            <a:off x="5464001" y="5084801"/>
            <a:ext cx="478907" cy="6315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tabLst>
                <a:tab pos="1890370"/>
              </a:tabLst>
            </a:pPr>
            <a:r>
              <a:rPr lang="en-US" altLang="zh-CN" sz="2400" kern="100" err="1">
                <a:solidFill>
                  <a:srgbClr val="C00000"/>
                </a:solidFill>
                <a:latin typeface="Times New Roman" panose="02020603050405020304"/>
                <a:ea typeface="华文细黑"/>
                <a:cs typeface="Courier New" panose="02070309020205020404"/>
              </a:rPr>
              <a:t>fēi</a:t>
            </a:r>
            <a:endParaRPr lang="zh-CN" altLang="zh-CN" sz="900" kern="100">
              <a:solidFill>
                <a:srgbClr val="C00000"/>
              </a:solidFill>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8"/>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blinds(horizontal)">
                                      <p:cBhvr>
                                        <p:cTn id="10" dur="500"/>
                                        <p:tgtEl>
                                          <p:spTgt spid="14"/>
                                        </p:tgtEl>
                                      </p:cBhvr>
                                    </p:animEffect>
                                  </p:childTnLst>
                                </p:cTn>
                              </p:par>
                              <p:par>
                                <p:cTn id="11" presetID="3" presetClass="entr" presetSubtype="10" dur="500" fill="hold" grpId="0" nodeType="withEffect">
                                  <p:stCondLst>
                                    <p:cond delay="0"/>
                                  </p:stCondLst>
                                  <p:childTnLst>
                                    <p:set>
                                      <p:cBhvr>
                                        <p:cTn id="12" dur="1" fill="hold">
                                          <p:stCondLst>
                                            <p:cond delay="0"/>
                                          </p:stCondLst>
                                        </p:cTn>
                                        <p:tgtEl>
                                          <p:spTgt spid="21"/>
                                        </p:tgtEl>
                                        <p:attrNameLst>
                                          <p:attrName>style.visibility</p:attrName>
                                        </p:attrNameLst>
                                      </p:cBhvr>
                                      <p:to>
                                        <p:strVal val="visible"/>
                                      </p:to>
                                    </p:set>
                                    <p:animEffect transition="in" filter="blinds(horizontal)">
                                      <p:cBhvr>
                                        <p:cTn id="13" dur="500"/>
                                        <p:tgtEl>
                                          <p:spTgt spid="21"/>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22"/>
                                        </p:tgtEl>
                                        <p:attrNameLst>
                                          <p:attrName>style.visibility</p:attrName>
                                        </p:attrNameLst>
                                      </p:cBhvr>
                                      <p:to>
                                        <p:strVal val="visible"/>
                                      </p:to>
                                    </p:set>
                                    <p:animEffect transition="in" filter="blinds(horizontal)">
                                      <p:cBhvr>
                                        <p:cTn id="16" dur="500"/>
                                        <p:tgtEl>
                                          <p:spTgt spid="22"/>
                                        </p:tgtEl>
                                      </p:cBhvr>
                                    </p:animEffect>
                                  </p:childTnLst>
                                </p:cTn>
                              </p:par>
                              <p:par>
                                <p:cTn id="17" presetID="3" presetClass="entr" presetSubtype="10" dur="500" fill="hold" grpId="0" nodeType="with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blinds(horizontal)">
                                      <p:cBhvr>
                                        <p:cTn id="19" dur="500"/>
                                        <p:tgtEl>
                                          <p:spTgt spid="23"/>
                                        </p:tgtEl>
                                      </p:cBhvr>
                                    </p:animEffect>
                                  </p:childTnLst>
                                </p:cTn>
                              </p:par>
                            </p:childTnLst>
                          </p:cTn>
                        </p:par>
                      </p:childTnLst>
                    </p:cTn>
                  </p:par>
                  <p:par>
                    <p:cTn id="20" fill="hold" nodeType="clickPar">
                      <p:stCondLst>
                        <p:cond delay="indefinite"/>
                      </p:stCondLst>
                      <p:childTnLst>
                        <p:par>
                          <p:cTn id="21" fill="hold">
                            <p:stCondLst>
                              <p:cond delay="0"/>
                            </p:stCondLst>
                            <p:childTnLst>
                              <p:par>
                                <p:cTn id="22" presetID="3" presetClass="entr" presetSubtype="10" dur="50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blinds(horizontal)">
                                      <p:cBhvr>
                                        <p:cTn id="24" dur="500"/>
                                        <p:tgtEl>
                                          <p:spTgt spid="24"/>
                                        </p:tgtEl>
                                      </p:cBhvr>
                                    </p:animEffect>
                                  </p:childTnLst>
                                </p:cTn>
                              </p:par>
                              <p:par>
                                <p:cTn id="25" presetID="3" presetClass="entr" presetSubtype="10" dur="500" fill="hold" grpId="0" nodeType="withEffect">
                                  <p:stCondLst>
                                    <p:cond delay="0"/>
                                  </p:stCondLst>
                                  <p:childTnLst>
                                    <p:set>
                                      <p:cBhvr>
                                        <p:cTn id="26" dur="1" fill="hold">
                                          <p:stCondLst>
                                            <p:cond delay="0"/>
                                          </p:stCondLst>
                                        </p:cTn>
                                        <p:tgtEl>
                                          <p:spTgt spid="25"/>
                                        </p:tgtEl>
                                        <p:attrNameLst>
                                          <p:attrName>style.visibility</p:attrName>
                                        </p:attrNameLst>
                                      </p:cBhvr>
                                      <p:to>
                                        <p:strVal val="visible"/>
                                      </p:to>
                                    </p:set>
                                    <p:animEffect transition="in" filter="blinds(horizontal)">
                                      <p:cBhvr>
                                        <p:cTn id="27" dur="500"/>
                                        <p:tgtEl>
                                          <p:spTgt spid="25"/>
                                        </p:tgtEl>
                                      </p:cBhvr>
                                    </p:animEffect>
                                  </p:childTnLst>
                                </p:cTn>
                              </p:par>
                              <p:par>
                                <p:cTn id="28" presetID="3" presetClass="entr" presetSubtype="10" dur="500" fill="hold" grpId="0" nodeType="withEffect">
                                  <p:stCondLst>
                                    <p:cond delay="0"/>
                                  </p:stCondLst>
                                  <p:childTnLst>
                                    <p:set>
                                      <p:cBhvr>
                                        <p:cTn id="29" dur="1" fill="hold">
                                          <p:stCondLst>
                                            <p:cond delay="0"/>
                                          </p:stCondLst>
                                        </p:cTn>
                                        <p:tgtEl>
                                          <p:spTgt spid="26"/>
                                        </p:tgtEl>
                                        <p:attrNameLst>
                                          <p:attrName>style.visibility</p:attrName>
                                        </p:attrNameLst>
                                      </p:cBhvr>
                                      <p:to>
                                        <p:strVal val="visible"/>
                                      </p:to>
                                    </p:set>
                                    <p:animEffect transition="in" filter="blinds(horizontal)">
                                      <p:cBhvr>
                                        <p:cTn id="30" dur="500"/>
                                        <p:tgtEl>
                                          <p:spTgt spid="26"/>
                                        </p:tgtEl>
                                      </p:cBhvr>
                                    </p:animEffect>
                                  </p:childTnLst>
                                </p:cTn>
                              </p:par>
                              <p:par>
                                <p:cTn id="31" presetID="3" presetClass="entr" presetSubtype="10" dur="500" fill="hold" grpId="0" nodeType="withEffect">
                                  <p:stCondLst>
                                    <p:cond delay="0"/>
                                  </p:stCondLst>
                                  <p:childTnLst>
                                    <p:set>
                                      <p:cBhvr>
                                        <p:cTn id="32" dur="1" fill="hold">
                                          <p:stCondLst>
                                            <p:cond delay="0"/>
                                          </p:stCondLst>
                                        </p:cTn>
                                        <p:tgtEl>
                                          <p:spTgt spid="27"/>
                                        </p:tgtEl>
                                        <p:attrNameLst>
                                          <p:attrName>style.visibility</p:attrName>
                                        </p:attrNameLst>
                                      </p:cBhvr>
                                      <p:to>
                                        <p:strVal val="visible"/>
                                      </p:to>
                                    </p:set>
                                    <p:animEffect transition="in" filter="blinds(horizontal)">
                                      <p:cBhvr>
                                        <p:cTn id="33" dur="500"/>
                                        <p:tgtEl>
                                          <p:spTgt spid="27"/>
                                        </p:tgtEl>
                                      </p:cBhvr>
                                    </p:animEffect>
                                  </p:childTnLst>
                                </p:cTn>
                              </p:par>
                            </p:childTnLst>
                          </p:cTn>
                        </p:par>
                      </p:childTnLst>
                    </p:cTn>
                  </p:par>
                  <p:par>
                    <p:cTn id="34" fill="hold" nodeType="clickPar">
                      <p:stCondLst>
                        <p:cond delay="indefinite"/>
                      </p:stCondLst>
                      <p:childTnLst>
                        <p:par>
                          <p:cTn id="35" fill="hold">
                            <p:stCondLst>
                              <p:cond delay="0"/>
                            </p:stCondLst>
                            <p:childTnLst>
                              <p:par>
                                <p:cTn id="36" presetID="10" presetClass="exit" presetSubtype="0" dur="500" fill="hold" grpId="1" nodeType="clickEffect">
                                  <p:stCondLst>
                                    <p:cond delay="0"/>
                                  </p:stCondLst>
                                  <p:childTnLst>
                                    <p:animEffect transition="out" filter="fade">
                                      <p:cBhvr>
                                        <p:cTn id="37" dur="500"/>
                                        <p:tgtEl>
                                          <p:spTgt spid="9"/>
                                        </p:tgtEl>
                                      </p:cBhvr>
                                    </p:animEffect>
                                    <p:set>
                                      <p:cBhvr>
                                        <p:cTn id="38" dur="1" fill="hold">
                                          <p:stCondLst>
                                            <p:cond delay="499"/>
                                          </p:stCondLst>
                                        </p:cTn>
                                        <p:tgtEl>
                                          <p:spTgt spid="9"/>
                                        </p:tgtEl>
                                        <p:attrNameLst>
                                          <p:attrName>style.visibility</p:attrName>
                                        </p:attrNameLst>
                                      </p:cBhvr>
                                      <p:to>
                                        <p:strVal val="hidden"/>
                                      </p:to>
                                    </p:set>
                                  </p:childTnLst>
                                </p:cTn>
                              </p:par>
                              <p:par>
                                <p:cTn id="39" presetID="10" presetClass="exit" presetSubtype="0" dur="500" fill="hold" grpId="1" nodeType="withEffect">
                                  <p:stCondLst>
                                    <p:cond delay="0"/>
                                  </p:stCondLst>
                                  <p:childTnLst>
                                    <p:animEffect transition="out" filter="fade">
                                      <p:cBhvr>
                                        <p:cTn id="40" dur="500"/>
                                        <p:tgtEl>
                                          <p:spTgt spid="14"/>
                                        </p:tgtEl>
                                      </p:cBhvr>
                                    </p:animEffect>
                                    <p:set>
                                      <p:cBhvr>
                                        <p:cTn id="41" dur="1" fill="hold">
                                          <p:stCondLst>
                                            <p:cond delay="499"/>
                                          </p:stCondLst>
                                        </p:cTn>
                                        <p:tgtEl>
                                          <p:spTgt spid="14"/>
                                        </p:tgtEl>
                                        <p:attrNameLst>
                                          <p:attrName>style.visibility</p:attrName>
                                        </p:attrNameLst>
                                      </p:cBhvr>
                                      <p:to>
                                        <p:strVal val="hidden"/>
                                      </p:to>
                                    </p:set>
                                  </p:childTnLst>
                                </p:cTn>
                              </p:par>
                              <p:par>
                                <p:cTn id="42" presetID="10" presetClass="exit" presetSubtype="0" dur="500" fill="hold" grpId="1" nodeType="withEffect">
                                  <p:stCondLst>
                                    <p:cond delay="0"/>
                                  </p:stCondLst>
                                  <p:childTnLst>
                                    <p:animEffect transition="out" filter="fade">
                                      <p:cBhvr>
                                        <p:cTn id="43" dur="500"/>
                                        <p:tgtEl>
                                          <p:spTgt spid="21"/>
                                        </p:tgtEl>
                                      </p:cBhvr>
                                    </p:animEffect>
                                    <p:set>
                                      <p:cBhvr>
                                        <p:cTn id="44" dur="1" fill="hold">
                                          <p:stCondLst>
                                            <p:cond delay="499"/>
                                          </p:stCondLst>
                                        </p:cTn>
                                        <p:tgtEl>
                                          <p:spTgt spid="21"/>
                                        </p:tgtEl>
                                        <p:attrNameLst>
                                          <p:attrName>style.visibility</p:attrName>
                                        </p:attrNameLst>
                                      </p:cBhvr>
                                      <p:to>
                                        <p:strVal val="hidden"/>
                                      </p:to>
                                    </p:set>
                                  </p:childTnLst>
                                </p:cTn>
                              </p:par>
                              <p:par>
                                <p:cTn id="45" presetID="10" presetClass="exit" presetSubtype="0" dur="500" fill="hold" grpId="1" nodeType="withEffect">
                                  <p:stCondLst>
                                    <p:cond delay="0"/>
                                  </p:stCondLst>
                                  <p:childTnLst>
                                    <p:animEffect transition="out" filter="fade">
                                      <p:cBhvr>
                                        <p:cTn id="46" dur="500"/>
                                        <p:tgtEl>
                                          <p:spTgt spid="22"/>
                                        </p:tgtEl>
                                      </p:cBhvr>
                                    </p:animEffect>
                                    <p:set>
                                      <p:cBhvr>
                                        <p:cTn id="47" dur="1" fill="hold">
                                          <p:stCondLst>
                                            <p:cond delay="499"/>
                                          </p:stCondLst>
                                        </p:cTn>
                                        <p:tgtEl>
                                          <p:spTgt spid="22"/>
                                        </p:tgtEl>
                                        <p:attrNameLst>
                                          <p:attrName>style.visibility</p:attrName>
                                        </p:attrNameLst>
                                      </p:cBhvr>
                                      <p:to>
                                        <p:strVal val="hidden"/>
                                      </p:to>
                                    </p:set>
                                  </p:childTnLst>
                                </p:cTn>
                              </p:par>
                              <p:par>
                                <p:cTn id="48" presetID="10" presetClass="exit" presetSubtype="0" dur="500" fill="hold" grpId="1" nodeType="withEffect">
                                  <p:stCondLst>
                                    <p:cond delay="0"/>
                                  </p:stCondLst>
                                  <p:childTnLst>
                                    <p:animEffect transition="out" filter="fade">
                                      <p:cBhvr>
                                        <p:cTn id="49" dur="500"/>
                                        <p:tgtEl>
                                          <p:spTgt spid="23"/>
                                        </p:tgtEl>
                                      </p:cBhvr>
                                    </p:animEffect>
                                    <p:set>
                                      <p:cBhvr>
                                        <p:cTn id="50" dur="1" fill="hold">
                                          <p:stCondLst>
                                            <p:cond delay="499"/>
                                          </p:stCondLst>
                                        </p:cTn>
                                        <p:tgtEl>
                                          <p:spTgt spid="23"/>
                                        </p:tgtEl>
                                        <p:attrNameLst>
                                          <p:attrName>style.visibility</p:attrName>
                                        </p:attrNameLst>
                                      </p:cBhvr>
                                      <p:to>
                                        <p:strVal val="hidden"/>
                                      </p:to>
                                    </p:set>
                                  </p:childTnLst>
                                </p:cTn>
                              </p:par>
                              <p:par>
                                <p:cTn id="51" presetID="10" presetClass="exit" presetSubtype="0" dur="500" fill="hold" grpId="1" nodeType="withEffect">
                                  <p:stCondLst>
                                    <p:cond delay="0"/>
                                  </p:stCondLst>
                                  <p:childTnLst>
                                    <p:animEffect transition="out" filter="fade">
                                      <p:cBhvr>
                                        <p:cTn id="52" dur="500"/>
                                        <p:tgtEl>
                                          <p:spTgt spid="24"/>
                                        </p:tgtEl>
                                      </p:cBhvr>
                                    </p:animEffect>
                                    <p:set>
                                      <p:cBhvr>
                                        <p:cTn id="53" dur="1" fill="hold">
                                          <p:stCondLst>
                                            <p:cond delay="499"/>
                                          </p:stCondLst>
                                        </p:cTn>
                                        <p:tgtEl>
                                          <p:spTgt spid="24"/>
                                        </p:tgtEl>
                                        <p:attrNameLst>
                                          <p:attrName>style.visibility</p:attrName>
                                        </p:attrNameLst>
                                      </p:cBhvr>
                                      <p:to>
                                        <p:strVal val="hidden"/>
                                      </p:to>
                                    </p:set>
                                  </p:childTnLst>
                                </p:cTn>
                              </p:par>
                              <p:par>
                                <p:cTn id="54" presetID="10" presetClass="exit" presetSubtype="0" dur="500" fill="hold" grpId="1" nodeType="withEffect">
                                  <p:stCondLst>
                                    <p:cond delay="0"/>
                                  </p:stCondLst>
                                  <p:childTnLst>
                                    <p:animEffect transition="out" filter="fade">
                                      <p:cBhvr>
                                        <p:cTn id="55" dur="500"/>
                                        <p:tgtEl>
                                          <p:spTgt spid="25"/>
                                        </p:tgtEl>
                                      </p:cBhvr>
                                    </p:animEffect>
                                    <p:set>
                                      <p:cBhvr>
                                        <p:cTn id="56" dur="1" fill="hold">
                                          <p:stCondLst>
                                            <p:cond delay="499"/>
                                          </p:stCondLst>
                                        </p:cTn>
                                        <p:tgtEl>
                                          <p:spTgt spid="25"/>
                                        </p:tgtEl>
                                        <p:attrNameLst>
                                          <p:attrName>style.visibility</p:attrName>
                                        </p:attrNameLst>
                                      </p:cBhvr>
                                      <p:to>
                                        <p:strVal val="hidden"/>
                                      </p:to>
                                    </p:set>
                                  </p:childTnLst>
                                </p:cTn>
                              </p:par>
                              <p:par>
                                <p:cTn id="57" presetID="10" presetClass="exit" presetSubtype="0" dur="500" fill="hold" grpId="1" nodeType="withEffect">
                                  <p:stCondLst>
                                    <p:cond delay="0"/>
                                  </p:stCondLst>
                                  <p:childTnLst>
                                    <p:animEffect transition="out" filter="fade">
                                      <p:cBhvr>
                                        <p:cTn id="58" dur="500"/>
                                        <p:tgtEl>
                                          <p:spTgt spid="26"/>
                                        </p:tgtEl>
                                      </p:cBhvr>
                                    </p:animEffect>
                                    <p:set>
                                      <p:cBhvr>
                                        <p:cTn id="59" dur="1" fill="hold">
                                          <p:stCondLst>
                                            <p:cond delay="499"/>
                                          </p:stCondLst>
                                        </p:cTn>
                                        <p:tgtEl>
                                          <p:spTgt spid="26"/>
                                        </p:tgtEl>
                                        <p:attrNameLst>
                                          <p:attrName>style.visibility</p:attrName>
                                        </p:attrNameLst>
                                      </p:cBhvr>
                                      <p:to>
                                        <p:strVal val="hidden"/>
                                      </p:to>
                                    </p:set>
                                  </p:childTnLst>
                                </p:cTn>
                              </p:par>
                              <p:par>
                                <p:cTn id="60" presetID="10" presetClass="exit" presetSubtype="0" dur="500" fill="hold" grpId="1" nodeType="withEffect">
                                  <p:stCondLst>
                                    <p:cond delay="0"/>
                                  </p:stCondLst>
                                  <p:childTnLst>
                                    <p:animEffect transition="out" filter="fade">
                                      <p:cBhvr>
                                        <p:cTn id="61" dur="500"/>
                                        <p:tgtEl>
                                          <p:spTgt spid="27"/>
                                        </p:tgtEl>
                                      </p:cBhvr>
                                    </p:animEffect>
                                    <p:set>
                                      <p:cBhvr>
                                        <p:cTn id="62" dur="1" fill="hold">
                                          <p:stCondLst>
                                            <p:cond delay="499"/>
                                          </p:stCondLst>
                                        </p:cTn>
                                        <p:tgtEl>
                                          <p:spTgt spid="27"/>
                                        </p:tgtEl>
                                        <p:attrNameLst>
                                          <p:attrName>style.visibility</p:attrName>
                                        </p:attrNameLst>
                                      </p:cBhvr>
                                      <p:to>
                                        <p:strVal val="hidden"/>
                                      </p:to>
                                    </p:set>
                                  </p:childTnLst>
                                </p:cTn>
                              </p:par>
                            </p:childTnLst>
                          </p:cTn>
                        </p:par>
                      </p:childTnLst>
                    </p:cTn>
                  </p:par>
                </p:childTnLst>
              </p:cTn>
              <p:nextCondLst>
                <p:cond evt="onClick" delay="0">
                  <p:tgtEl>
                    <p:spTgt spid="8"/>
                  </p:tgtEl>
                </p:cond>
              </p:nextCondLst>
            </p:seq>
          </p:childTnLst>
        </p:cTn>
      </p:par>
    </p:tnLst>
    <p:bldLst>
      <p:bldP spid="9" grpId="0"/>
      <p:bldP spid="9" grpId="1"/>
      <p:bldP spid="14" grpId="0"/>
      <p:bldP spid="14" grpId="1"/>
      <p:bldP spid="21" grpId="0"/>
      <p:bldP spid="21" grpId="1"/>
      <p:bldP spid="22" grpId="0"/>
      <p:bldP spid="22" grpId="1"/>
      <p:bldP spid="23" grpId="0"/>
      <p:bldP spid="23" grpId="1"/>
      <p:bldP spid="24" grpId="0"/>
      <p:bldP spid="24" grpId="1"/>
      <p:bldP spid="25" grpId="0"/>
      <p:bldP spid="25" grpId="1"/>
      <p:bldP spid="26" grpId="0"/>
      <p:bldP spid="26" grpId="1"/>
      <p:bldP spid="27" grpId="0"/>
      <p:bldP spid="27" grpId="1"/>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796117" y="509828"/>
            <a:ext cx="2344486"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Times New Roman" panose="02020603050405020304"/>
                <a:ea typeface="华文细黑"/>
                <a:cs typeface="Courier New" panose="02070309020205020404"/>
              </a:rPr>
              <a:t>(2)</a:t>
            </a:r>
            <a:r>
              <a:rPr lang="zh-CN" altLang="zh-CN" sz="2400" kern="100">
                <a:latin typeface="Times New Roman" panose="02020603050405020304"/>
                <a:ea typeface="华文细黑"/>
                <a:cs typeface="Times New Roman" panose="02020603050405020304"/>
              </a:rPr>
              <a:t>多音字</a:t>
            </a:r>
            <a:endParaRPr lang="zh-CN" altLang="zh-CN" sz="900" kern="100">
              <a:latin typeface="宋体" panose="02010600030101010101" pitchFamily="2" charset="-122"/>
              <a:cs typeface="Courier New" panose="02070309020205020404"/>
            </a:endParaRPr>
          </a:p>
        </p:txBody>
      </p:sp>
      <p:sp>
        <p:nvSpPr>
          <p:cNvPr id="4" name="矩形 3"/>
          <p:cNvSpPr/>
          <p:nvPr/>
        </p:nvSpPr>
        <p:spPr>
          <a:xfrm>
            <a:off x="611560" y="1849239"/>
            <a:ext cx="957327"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宋体" panose="02010600030101010101" pitchFamily="2" charset="-122"/>
                <a:ea typeface="华文细黑"/>
                <a:cs typeface="Times New Roman" panose="02020603050405020304"/>
              </a:rPr>
              <a:t>①</a:t>
            </a:r>
            <a:r>
              <a:rPr lang="zh-CN" altLang="zh-CN" sz="2400" kern="100">
                <a:latin typeface="Times New Roman" panose="02020603050405020304"/>
                <a:ea typeface="华文细黑"/>
                <a:cs typeface="Times New Roman" panose="02020603050405020304"/>
              </a:rPr>
              <a:t>创</a:t>
            </a:r>
            <a:endParaRPr lang="en-US" altLang="zh-CN" sz="2400" kern="100">
              <a:latin typeface="Times New Roman" panose="02020603050405020304"/>
              <a:ea typeface="华文细黑"/>
              <a:cs typeface="Times New Roman" panose="02020603050405020304"/>
            </a:endParaRPr>
          </a:p>
        </p:txBody>
      </p:sp>
      <p:sp>
        <p:nvSpPr>
          <p:cNvPr id="8" name="左大括号 7"/>
          <p:cNvSpPr/>
          <p:nvPr/>
        </p:nvSpPr>
        <p:spPr>
          <a:xfrm>
            <a:off x="1448775" y="1814718"/>
            <a:ext cx="127257" cy="941357"/>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12" name="矩形 11"/>
          <p:cNvSpPr/>
          <p:nvPr/>
        </p:nvSpPr>
        <p:spPr>
          <a:xfrm>
            <a:off x="1532485" y="1526753"/>
            <a:ext cx="1973726"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创</a:t>
            </a:r>
            <a:r>
              <a:rPr lang="zh-CN" altLang="zh-CN" sz="2400" kern="100">
                <a:latin typeface="Times New Roman" panose="02020603050405020304"/>
                <a:ea typeface="华文细黑"/>
                <a:cs typeface="Times New Roman" panose="02020603050405020304"/>
              </a:rPr>
              <a:t>伤</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创</a:t>
            </a:r>
            <a:r>
              <a:rPr lang="zh-CN" altLang="zh-CN" sz="2400" kern="100">
                <a:latin typeface="Times New Roman" panose="02020603050405020304"/>
                <a:ea typeface="华文细黑"/>
                <a:cs typeface="Times New Roman" panose="02020603050405020304"/>
              </a:rPr>
              <a:t>办</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24" name="矩形 23"/>
          <p:cNvSpPr/>
          <p:nvPr/>
        </p:nvSpPr>
        <p:spPr>
          <a:xfrm>
            <a:off x="611560" y="3752262"/>
            <a:ext cx="957327"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宋体" panose="02010600030101010101" pitchFamily="2" charset="-122"/>
                <a:ea typeface="华文细黑"/>
                <a:cs typeface="Times New Roman" panose="02020603050405020304"/>
              </a:rPr>
              <a:t>②</a:t>
            </a:r>
            <a:r>
              <a:rPr lang="zh-CN" altLang="zh-CN" sz="2400" kern="100">
                <a:latin typeface="Times New Roman" panose="02020603050405020304"/>
                <a:ea typeface="华文细黑"/>
                <a:cs typeface="Times New Roman" panose="02020603050405020304"/>
              </a:rPr>
              <a:t>当</a:t>
            </a:r>
            <a:endParaRPr lang="en-US" altLang="zh-CN" sz="2400" kern="100">
              <a:latin typeface="Times New Roman" panose="02020603050405020304"/>
              <a:ea typeface="华文细黑"/>
              <a:cs typeface="Times New Roman" panose="02020603050405020304"/>
            </a:endParaRPr>
          </a:p>
        </p:txBody>
      </p:sp>
      <p:sp>
        <p:nvSpPr>
          <p:cNvPr id="25" name="左大括号 24"/>
          <p:cNvSpPr/>
          <p:nvPr/>
        </p:nvSpPr>
        <p:spPr>
          <a:xfrm>
            <a:off x="1448775" y="3669381"/>
            <a:ext cx="127257" cy="941357"/>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26" name="矩形 25"/>
          <p:cNvSpPr/>
          <p:nvPr/>
        </p:nvSpPr>
        <p:spPr>
          <a:xfrm>
            <a:off x="1532484" y="3381415"/>
            <a:ext cx="2607467"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latin typeface="Times New Roman" panose="02020603050405020304"/>
                <a:ea typeface="华文细黑"/>
                <a:cs typeface="Times New Roman" panose="02020603050405020304"/>
              </a:rPr>
              <a:t>长歌</a:t>
            </a:r>
            <a:r>
              <a:rPr lang="zh-CN" altLang="zh-CN" sz="2400" kern="100">
                <a:solidFill>
                  <a:srgbClr val="0000FF"/>
                </a:solidFill>
                <a:latin typeface="Times New Roman" panose="02020603050405020304"/>
                <a:ea typeface="华文细黑"/>
                <a:cs typeface="Times New Roman" panose="02020603050405020304"/>
              </a:rPr>
              <a:t>当</a:t>
            </a:r>
            <a:r>
              <a:rPr lang="zh-CN" altLang="zh-CN" sz="2400" kern="100">
                <a:latin typeface="Times New Roman" panose="02020603050405020304"/>
                <a:ea typeface="华文细黑"/>
                <a:cs typeface="Times New Roman" panose="02020603050405020304"/>
              </a:rPr>
              <a:t>哭</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理</a:t>
            </a:r>
            <a:r>
              <a:rPr lang="zh-CN" altLang="zh-CN" sz="2400" kern="100">
                <a:solidFill>
                  <a:srgbClr val="0000FF"/>
                </a:solidFill>
                <a:latin typeface="Times New Roman" panose="02020603050405020304"/>
                <a:ea typeface="华文细黑"/>
                <a:cs typeface="Times New Roman" panose="02020603050405020304"/>
              </a:rPr>
              <a:t>当</a:t>
            </a:r>
            <a:r>
              <a:rPr lang="zh-CN" altLang="zh-CN" sz="2400" kern="100">
                <a:latin typeface="Times New Roman" panose="02020603050405020304"/>
                <a:ea typeface="华文细黑"/>
                <a:cs typeface="Times New Roman" panose="02020603050405020304"/>
              </a:rPr>
              <a:t>如此</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28" name="矩形 27"/>
          <p:cNvSpPr/>
          <p:nvPr/>
        </p:nvSpPr>
        <p:spPr>
          <a:xfrm>
            <a:off x="4454092" y="1857914"/>
            <a:ext cx="856480"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宋体" panose="02010600030101010101" pitchFamily="2" charset="-122"/>
                <a:ea typeface="华文细黑"/>
                <a:cs typeface="Times New Roman" panose="02020603050405020304"/>
              </a:rPr>
              <a:t>③</a:t>
            </a:r>
            <a:r>
              <a:rPr lang="zh-CN" altLang="zh-CN" sz="2400" kern="100">
                <a:latin typeface="Times New Roman" panose="02020603050405020304"/>
                <a:ea typeface="华文细黑"/>
                <a:cs typeface="Times New Roman" panose="02020603050405020304"/>
              </a:rPr>
              <a:t>阿</a:t>
            </a:r>
            <a:endParaRPr lang="en-US" altLang="zh-CN" sz="2400" kern="100">
              <a:latin typeface="Times New Roman" panose="02020603050405020304"/>
              <a:ea typeface="华文细黑"/>
              <a:cs typeface="Times New Roman" panose="02020603050405020304"/>
            </a:endParaRPr>
          </a:p>
        </p:txBody>
      </p:sp>
      <p:sp>
        <p:nvSpPr>
          <p:cNvPr id="29" name="左大括号 28"/>
          <p:cNvSpPr/>
          <p:nvPr/>
        </p:nvSpPr>
        <p:spPr>
          <a:xfrm>
            <a:off x="5190458" y="1790185"/>
            <a:ext cx="127257" cy="1035493"/>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30" name="矩形 29"/>
          <p:cNvSpPr/>
          <p:nvPr/>
        </p:nvSpPr>
        <p:spPr>
          <a:xfrm>
            <a:off x="5274169" y="1557226"/>
            <a:ext cx="1973726"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latin typeface="Times New Roman" panose="02020603050405020304"/>
                <a:ea typeface="华文细黑"/>
                <a:cs typeface="Times New Roman" panose="02020603050405020304"/>
              </a:rPr>
              <a:t>山</a:t>
            </a:r>
            <a:r>
              <a:rPr lang="zh-CN" altLang="zh-CN" sz="2400" kern="100">
                <a:solidFill>
                  <a:srgbClr val="0000FF"/>
                </a:solidFill>
                <a:latin typeface="Times New Roman" panose="02020603050405020304"/>
                <a:ea typeface="华文细黑"/>
                <a:cs typeface="Times New Roman" panose="02020603050405020304"/>
              </a:rPr>
              <a:t>阿</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p>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阿</a:t>
            </a:r>
            <a:r>
              <a:rPr lang="zh-CN" altLang="zh-CN" sz="2400" kern="100">
                <a:latin typeface="Times New Roman" panose="02020603050405020304"/>
                <a:ea typeface="华文细黑"/>
                <a:cs typeface="Times New Roman" panose="02020603050405020304"/>
              </a:rPr>
              <a:t>姨</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pic>
        <p:nvPicPr>
          <p:cNvPr id="42" name="图片 4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
        <p:nvSpPr>
          <p:cNvPr id="16" name="矩形 15"/>
          <p:cNvSpPr/>
          <p:nvPr/>
        </p:nvSpPr>
        <p:spPr>
          <a:xfrm>
            <a:off x="4355977" y="3770188"/>
            <a:ext cx="870884"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宋体" panose="02010600030101010101" pitchFamily="2" charset="-122"/>
                <a:ea typeface="华文细黑"/>
                <a:cs typeface="Times New Roman" panose="02020603050405020304"/>
              </a:rPr>
              <a:t>④</a:t>
            </a:r>
            <a:r>
              <a:rPr lang="zh-CN" altLang="zh-CN" sz="2400" kern="100">
                <a:latin typeface="Times New Roman" panose="02020603050405020304"/>
                <a:ea typeface="华文细黑"/>
                <a:cs typeface="Times New Roman" panose="02020603050405020304"/>
              </a:rPr>
              <a:t>抹</a:t>
            </a:r>
            <a:endParaRPr lang="en-US" altLang="zh-CN" sz="2400" kern="100">
              <a:latin typeface="Times New Roman" panose="02020603050405020304"/>
              <a:ea typeface="华文细黑"/>
              <a:cs typeface="Times New Roman" panose="02020603050405020304"/>
            </a:endParaRPr>
          </a:p>
        </p:txBody>
      </p:sp>
      <p:sp>
        <p:nvSpPr>
          <p:cNvPr id="17" name="左大括号 16"/>
          <p:cNvSpPr/>
          <p:nvPr/>
        </p:nvSpPr>
        <p:spPr>
          <a:xfrm>
            <a:off x="5106747" y="3630468"/>
            <a:ext cx="127257" cy="1035493"/>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18" name="矩形 17"/>
          <p:cNvSpPr/>
          <p:nvPr/>
        </p:nvSpPr>
        <p:spPr>
          <a:xfrm>
            <a:off x="5190458" y="3397508"/>
            <a:ext cx="1973726"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抹</a:t>
            </a:r>
            <a:r>
              <a:rPr lang="zh-CN" altLang="zh-CN" sz="2400" kern="100">
                <a:latin typeface="Times New Roman" panose="02020603050405020304"/>
                <a:ea typeface="华文细黑"/>
                <a:cs typeface="Times New Roman" panose="02020603050405020304"/>
              </a:rPr>
              <a:t>杀</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抹</a:t>
            </a:r>
            <a:r>
              <a:rPr lang="zh-CN" altLang="zh-CN" sz="2400" kern="100">
                <a:latin typeface="Times New Roman" panose="02020603050405020304"/>
                <a:ea typeface="华文细黑"/>
                <a:cs typeface="Times New Roman" panose="02020603050405020304"/>
              </a:rPr>
              <a:t>布</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5" name="矩形 4"/>
          <p:cNvSpPr/>
          <p:nvPr/>
        </p:nvSpPr>
        <p:spPr>
          <a:xfrm>
            <a:off x="2225726" y="1536979"/>
            <a:ext cx="291423" cy="114974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en-US" altLang="zh-CN" sz="2400" kern="100" err="1">
                <a:solidFill>
                  <a:srgbClr val="C00000"/>
                </a:solidFill>
                <a:latin typeface="Times New Roman" panose="02020603050405020304"/>
                <a:ea typeface="华文细黑"/>
              </a:rPr>
              <a:t>c</a:t>
            </a:r>
            <a:endParaRPr lang="en-US" altLang="zh-CN" sz="2400" kern="100">
              <a:solidFill>
                <a:srgbClr val="C00000"/>
              </a:solidFill>
              <a:latin typeface="Times New Roman" panose="02020603050405020304"/>
              <a:ea typeface="华文细黑"/>
            </a:endParaRPr>
          </a:p>
          <a:p>
            <a:pPr>
              <a:lnSpc>
                <a:spcPct val="150000"/>
              </a:lnSpc>
            </a:pPr>
            <a:r>
              <a:rPr lang="en-US" altLang="zh-CN" sz="2400" kern="100" err="1">
                <a:solidFill>
                  <a:srgbClr val="C00000"/>
                </a:solidFill>
                <a:latin typeface="Times New Roman" panose="02020603050405020304"/>
                <a:ea typeface="华文细黑"/>
              </a:rPr>
              <a:t>c</a:t>
            </a:r>
            <a:endParaRPr lang="zh-CN" altLang="en-US" sz="2400"/>
          </a:p>
        </p:txBody>
      </p:sp>
      <p:sp>
        <p:nvSpPr>
          <p:cNvPr id="13" name="矩形 12"/>
          <p:cNvSpPr/>
          <p:nvPr/>
        </p:nvSpPr>
        <p:spPr>
          <a:xfrm>
            <a:off x="3120884" y="3400884"/>
            <a:ext cx="770653" cy="1185546"/>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en-US" altLang="zh-CN" sz="2400" kern="100" err="1">
                <a:solidFill>
                  <a:srgbClr val="C00000"/>
                </a:solidFill>
                <a:latin typeface="Times New Roman" panose="02020603050405020304"/>
                <a:ea typeface="华文细黑"/>
              </a:rPr>
              <a:t>d</a:t>
            </a:r>
            <a:r>
              <a:rPr lang="en-US" altLang="zh-CN" sz="2400" kern="100" err="1">
                <a:solidFill>
                  <a:srgbClr val="C00000"/>
                </a:solidFill>
                <a:latin typeface="宋体" panose="02010600030101010101" pitchFamily="2" charset="-122"/>
                <a:ea typeface="宋体" panose="02010600030101010101" pitchFamily="2" charset="-122"/>
              </a:rPr>
              <a:t>à</a:t>
            </a:r>
            <a:r>
              <a:rPr lang="en-US" altLang="zh-CN" sz="2400" kern="100" err="1">
                <a:solidFill>
                  <a:srgbClr val="C00000"/>
                </a:solidFill>
                <a:latin typeface="Times New Roman" panose="02020603050405020304"/>
                <a:ea typeface="华文细黑"/>
              </a:rPr>
              <a:t>nɡ</a:t>
            </a:r>
            <a:endParaRPr lang="en-US" altLang="zh-CN" sz="2400" kern="100">
              <a:solidFill>
                <a:srgbClr val="C00000"/>
              </a:solidFill>
              <a:latin typeface="Times New Roman" panose="02020603050405020304"/>
              <a:ea typeface="华文细黑"/>
            </a:endParaRPr>
          </a:p>
          <a:p>
            <a:pPr>
              <a:lnSpc>
                <a:spcPct val="150000"/>
              </a:lnSpc>
            </a:pPr>
            <a:r>
              <a:rPr lang="en-US" altLang="zh-CN" sz="2400" kern="100" err="1">
                <a:solidFill>
                  <a:srgbClr val="C00000"/>
                </a:solidFill>
                <a:latin typeface="Times New Roman" panose="02020603050405020304"/>
                <a:ea typeface="华文细黑"/>
              </a:rPr>
              <a:t>d</a:t>
            </a:r>
            <a:r>
              <a:rPr lang="en-US" altLang="zh-CN" sz="2400" kern="100" err="1">
                <a:solidFill>
                  <a:srgbClr val="C00000"/>
                </a:solidFill>
                <a:latin typeface="宋体" panose="02010600030101010101" pitchFamily="2" charset="-122"/>
                <a:ea typeface="宋体" panose="02010600030101010101" pitchFamily="2" charset="-122"/>
              </a:rPr>
              <a:t>ā</a:t>
            </a:r>
            <a:r>
              <a:rPr lang="en-US" altLang="zh-CN" sz="2400" kern="100" err="1">
                <a:solidFill>
                  <a:srgbClr val="C00000"/>
                </a:solidFill>
                <a:latin typeface="Times New Roman" panose="02020603050405020304"/>
                <a:ea typeface="华文细黑"/>
              </a:rPr>
              <a:t>nɡ</a:t>
            </a:r>
            <a:endParaRPr lang="zh-CN" altLang="en-US" sz="2400"/>
          </a:p>
        </p:txBody>
      </p:sp>
      <p:sp>
        <p:nvSpPr>
          <p:cNvPr id="14" name="矩形 13"/>
          <p:cNvSpPr/>
          <p:nvPr/>
        </p:nvSpPr>
        <p:spPr>
          <a:xfrm>
            <a:off x="6116716" y="1613543"/>
            <a:ext cx="308988" cy="1185546"/>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en-US" altLang="zh-CN" sz="2400" kern="100">
                <a:solidFill>
                  <a:srgbClr val="C00000"/>
                </a:solidFill>
                <a:latin typeface="Times New Roman" panose="02020603050405020304"/>
                <a:ea typeface="华文细黑"/>
              </a:rPr>
              <a:t>ē</a:t>
            </a:r>
          </a:p>
          <a:p>
            <a:pPr>
              <a:lnSpc>
                <a:spcPct val="150000"/>
              </a:lnSpc>
            </a:pPr>
            <a:r>
              <a:rPr lang="en-US" altLang="zh-CN" sz="2400" kern="100">
                <a:solidFill>
                  <a:srgbClr val="C00000"/>
                </a:solidFill>
                <a:latin typeface="宋体" panose="02010600030101010101" pitchFamily="2" charset="-122"/>
                <a:ea typeface="宋体" panose="02010600030101010101" pitchFamily="2" charset="-122"/>
              </a:rPr>
              <a:t>ā</a:t>
            </a:r>
            <a:endParaRPr lang="zh-CN" altLang="en-US" sz="2400" kern="100">
              <a:solidFill>
                <a:srgbClr val="C00000"/>
              </a:solidFill>
              <a:latin typeface="宋体" panose="02010600030101010101" pitchFamily="2" charset="-122"/>
              <a:ea typeface="宋体" panose="02010600030101010101" pitchFamily="2" charset="-122"/>
            </a:endParaRPr>
          </a:p>
        </p:txBody>
      </p:sp>
      <p:sp>
        <p:nvSpPr>
          <p:cNvPr id="15" name="矩形 14"/>
          <p:cNvSpPr/>
          <p:nvPr/>
        </p:nvSpPr>
        <p:spPr>
          <a:xfrm>
            <a:off x="5940715" y="3394505"/>
            <a:ext cx="701725" cy="1185546"/>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en-US" altLang="zh-CN" sz="2400" kern="100">
                <a:solidFill>
                  <a:srgbClr val="C00000"/>
                </a:solidFill>
                <a:latin typeface="Times New Roman" panose="02020603050405020304"/>
                <a:ea typeface="华文细黑"/>
              </a:rPr>
              <a:t>m</a:t>
            </a:r>
            <a:r>
              <a:rPr lang="zh-CN" altLang="zh-CN" sz="2400" kern="100">
                <a:solidFill>
                  <a:srgbClr val="C00000"/>
                </a:solidFill>
                <a:latin typeface="Times New Roman" panose="02020603050405020304"/>
                <a:ea typeface="华文细黑"/>
                <a:cs typeface="宋体" panose="02010600030101010101" pitchFamily="2" charset="-122"/>
              </a:rPr>
              <a:t>ǒ</a:t>
            </a:r>
            <a:r>
              <a:rPr lang="en-US" altLang="zh-CN" sz="2400" kern="100">
                <a:solidFill>
                  <a:srgbClr val="C00000"/>
                </a:solidFill>
                <a:latin typeface="IPAPANNEW"/>
                <a:ea typeface="华文细黑"/>
                <a:cs typeface="Times New Roman" panose="02020603050405020304"/>
              </a:rPr>
              <a:t> </a:t>
            </a:r>
            <a:endParaRPr lang="en-US" altLang="zh-CN" sz="2400" kern="100">
              <a:solidFill>
                <a:srgbClr val="C00000"/>
              </a:solidFill>
              <a:latin typeface="IPAPANNEW"/>
              <a:ea typeface="华文细黑"/>
              <a:cs typeface="Times New Roman" panose="02020603050405020304"/>
            </a:endParaRPr>
          </a:p>
          <a:p>
            <a:pPr>
              <a:lnSpc>
                <a:spcPct val="150000"/>
              </a:lnSpc>
            </a:pPr>
            <a:r>
              <a:rPr lang="en-US" altLang="zh-CN" sz="2400" kern="100" err="1">
                <a:solidFill>
                  <a:srgbClr val="C00000"/>
                </a:solidFill>
                <a:latin typeface="Times New Roman" panose="02020603050405020304"/>
                <a:ea typeface="华文细黑"/>
              </a:rPr>
              <a:t>m</a:t>
            </a:r>
            <a:r>
              <a:rPr lang="en-US" altLang="zh-CN" sz="2400" kern="100" err="1">
                <a:solidFill>
                  <a:srgbClr val="C00000"/>
                </a:solidFill>
                <a:latin typeface="宋体" panose="02010600030101010101" pitchFamily="2" charset="-122"/>
                <a:ea typeface="宋体" panose="02010600030101010101" pitchFamily="2" charset="-122"/>
              </a:rPr>
              <a:t>ā</a:t>
            </a:r>
            <a:endParaRPr lang="zh-CN" altLang="en-US" sz="2400">
              <a:latin typeface="宋体" panose="02010600030101010101" pitchFamily="2" charset="-122"/>
              <a:ea typeface="宋体" panose="02010600030101010101" pitchFamily="2" charset="-122"/>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2"/>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2"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2"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linds(horizontal)">
                                      <p:cBhvr>
                                        <p:cTn id="12" dur="500"/>
                                        <p:tgtEl>
                                          <p:spTgt spid="1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2"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blinds(horizontal)">
                                      <p:cBhvr>
                                        <p:cTn id="17" dur="500"/>
                                        <p:tgtEl>
                                          <p:spTgt spid="1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2"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blinds(horizontal)">
                                      <p:cBhvr>
                                        <p:cTn id="22" dur="500"/>
                                        <p:tgtEl>
                                          <p:spTgt spid="1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xit" presetSubtype="0" dur="500" fill="hold" grpId="1" nodeType="clickEffect">
                                  <p:stCondLst>
                                    <p:cond delay="0"/>
                                  </p:stCondLst>
                                  <p:childTnLst>
                                    <p:animEffect transition="out" filter="fade">
                                      <p:cBhvr>
                                        <p:cTn id="26" dur="500"/>
                                        <p:tgtEl>
                                          <p:spTgt spid="5"/>
                                        </p:tgtEl>
                                      </p:cBhvr>
                                    </p:animEffect>
                                    <p:set>
                                      <p:cBhvr>
                                        <p:cTn id="27" dur="1" fill="hold">
                                          <p:stCondLst>
                                            <p:cond delay="499"/>
                                          </p:stCondLst>
                                        </p:cTn>
                                        <p:tgtEl>
                                          <p:spTgt spid="5"/>
                                        </p:tgtEl>
                                        <p:attrNameLst>
                                          <p:attrName>style.visibility</p:attrName>
                                        </p:attrNameLst>
                                      </p:cBhvr>
                                      <p:to>
                                        <p:strVal val="hidden"/>
                                      </p:to>
                                    </p:set>
                                  </p:childTnLst>
                                </p:cTn>
                              </p:par>
                              <p:par>
                                <p:cTn id="28" presetID="10" presetClass="exit" presetSubtype="0" dur="500" fill="hold" grpId="1" nodeType="withEffect">
                                  <p:stCondLst>
                                    <p:cond delay="0"/>
                                  </p:stCondLst>
                                  <p:childTnLst>
                                    <p:animEffect transition="out" filter="fade">
                                      <p:cBhvr>
                                        <p:cTn id="29" dur="500"/>
                                        <p:tgtEl>
                                          <p:spTgt spid="13"/>
                                        </p:tgtEl>
                                      </p:cBhvr>
                                    </p:animEffect>
                                    <p:set>
                                      <p:cBhvr>
                                        <p:cTn id="30" dur="1" fill="hold">
                                          <p:stCondLst>
                                            <p:cond delay="499"/>
                                          </p:stCondLst>
                                        </p:cTn>
                                        <p:tgtEl>
                                          <p:spTgt spid="13"/>
                                        </p:tgtEl>
                                        <p:attrNameLst>
                                          <p:attrName>style.visibility</p:attrName>
                                        </p:attrNameLst>
                                      </p:cBhvr>
                                      <p:to>
                                        <p:strVal val="hidden"/>
                                      </p:to>
                                    </p:set>
                                  </p:childTnLst>
                                </p:cTn>
                              </p:par>
                              <p:par>
                                <p:cTn id="31" presetID="10" presetClass="exit" presetSubtype="0" dur="500" fill="hold" grpId="1" nodeType="withEffect">
                                  <p:stCondLst>
                                    <p:cond delay="0"/>
                                  </p:stCondLst>
                                  <p:childTnLst>
                                    <p:animEffect transition="out" filter="fade">
                                      <p:cBhvr>
                                        <p:cTn id="32" dur="500"/>
                                        <p:tgtEl>
                                          <p:spTgt spid="15"/>
                                        </p:tgtEl>
                                      </p:cBhvr>
                                    </p:animEffect>
                                    <p:set>
                                      <p:cBhvr>
                                        <p:cTn id="33" dur="1" fill="hold">
                                          <p:stCondLst>
                                            <p:cond delay="499"/>
                                          </p:stCondLst>
                                        </p:cTn>
                                        <p:tgtEl>
                                          <p:spTgt spid="15"/>
                                        </p:tgtEl>
                                        <p:attrNameLst>
                                          <p:attrName>style.visibility</p:attrName>
                                        </p:attrNameLst>
                                      </p:cBhvr>
                                      <p:to>
                                        <p:strVal val="hidden"/>
                                      </p:to>
                                    </p:set>
                                  </p:childTnLst>
                                </p:cTn>
                              </p:par>
                              <p:par>
                                <p:cTn id="34" presetID="10" presetClass="exit" presetSubtype="0" dur="500" fill="hold" grpId="1" nodeType="withEffect">
                                  <p:stCondLst>
                                    <p:cond delay="0"/>
                                  </p:stCondLst>
                                  <p:childTnLst>
                                    <p:animEffect transition="out" filter="fade">
                                      <p:cBhvr>
                                        <p:cTn id="35" dur="500"/>
                                        <p:tgtEl>
                                          <p:spTgt spid="14"/>
                                        </p:tgtEl>
                                      </p:cBhvr>
                                    </p:animEffect>
                                    <p:set>
                                      <p:cBhvr>
                                        <p:cTn id="36" dur="1" fill="hold">
                                          <p:stCondLst>
                                            <p:cond delay="499"/>
                                          </p:stCondLst>
                                        </p:cTn>
                                        <p:tgtEl>
                                          <p:spTgt spid="14"/>
                                        </p:tgtEl>
                                        <p:attrNameLst>
                                          <p:attrName>style.visibility</p:attrName>
                                        </p:attrNameLst>
                                      </p:cBhvr>
                                      <p:to>
                                        <p:strVal val="hidden"/>
                                      </p:to>
                                    </p:set>
                                  </p:childTnLst>
                                </p:cTn>
                              </p:par>
                            </p:childTnLst>
                          </p:cTn>
                        </p:par>
                      </p:childTnLst>
                    </p:cTn>
                  </p:par>
                </p:childTnLst>
              </p:cTn>
              <p:nextCondLst>
                <p:cond evt="onClick" delay="0">
                  <p:tgtEl>
                    <p:spTgt spid="42"/>
                  </p:tgtEl>
                </p:cond>
              </p:nextCondLst>
            </p:seq>
          </p:childTnLst>
        </p:cTn>
      </p:par>
    </p:tnLst>
    <p:bldLst>
      <p:bldP spid="5" grpId="1"/>
      <p:bldP spid="5" grpId="2"/>
      <p:bldP spid="13" grpId="1"/>
      <p:bldP spid="13" grpId="2"/>
      <p:bldP spid="14" grpId="1"/>
      <p:bldP spid="14" grpId="2"/>
      <p:bldP spid="15" grpId="1"/>
      <p:bldP spid="15" grpId="2"/>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矩形 3"/>
          <p:cNvSpPr/>
          <p:nvPr/>
        </p:nvSpPr>
        <p:spPr>
          <a:xfrm>
            <a:off x="796118" y="1849239"/>
            <a:ext cx="772769"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a:t>⑤</a:t>
            </a:r>
            <a:r>
              <a:rPr lang="zh-CN" altLang="zh-CN" sz="2400"/>
              <a:t>攒</a:t>
            </a:r>
            <a:endParaRPr lang="en-US" altLang="zh-CN" sz="2400" kern="100">
              <a:latin typeface="Times New Roman" panose="02020603050405020304"/>
              <a:ea typeface="华文细黑"/>
              <a:cs typeface="Times New Roman" panose="02020603050405020304"/>
            </a:endParaRPr>
          </a:p>
        </p:txBody>
      </p:sp>
      <p:sp>
        <p:nvSpPr>
          <p:cNvPr id="8" name="左大括号 7"/>
          <p:cNvSpPr/>
          <p:nvPr/>
        </p:nvSpPr>
        <p:spPr>
          <a:xfrm>
            <a:off x="1448775" y="1814718"/>
            <a:ext cx="127257" cy="941357"/>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12" name="矩形 11"/>
          <p:cNvSpPr/>
          <p:nvPr/>
        </p:nvSpPr>
        <p:spPr>
          <a:xfrm>
            <a:off x="1532485" y="1526753"/>
            <a:ext cx="1973726"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攒</a:t>
            </a:r>
            <a:r>
              <a:rPr lang="zh-CN" altLang="zh-CN" sz="2400" kern="100">
                <a:latin typeface="Times New Roman" panose="02020603050405020304"/>
                <a:ea typeface="华文细黑"/>
                <a:cs typeface="Times New Roman" panose="02020603050405020304"/>
              </a:rPr>
              <a:t>射</a:t>
            </a:r>
            <a:r>
              <a:rPr lang="en-US" altLang="zh-CN" sz="2400" kern="100">
                <a:latin typeface="Symbol" panose="05050102010706020507"/>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latin typeface="Times New Roman" panose="02020603050405020304"/>
                <a:ea typeface="华文细黑"/>
                <a:cs typeface="Times New Roman" panose="02020603050405020304"/>
              </a:rPr>
              <a:t>积</a:t>
            </a:r>
            <a:r>
              <a:rPr lang="zh-CN" altLang="zh-CN" sz="2400" kern="100">
                <a:solidFill>
                  <a:srgbClr val="0000FF"/>
                </a:solidFill>
                <a:latin typeface="Times New Roman" panose="02020603050405020304"/>
                <a:ea typeface="华文细黑"/>
                <a:cs typeface="Times New Roman" panose="02020603050405020304"/>
              </a:rPr>
              <a:t>攒</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24" name="矩形 23"/>
          <p:cNvSpPr/>
          <p:nvPr/>
        </p:nvSpPr>
        <p:spPr>
          <a:xfrm>
            <a:off x="791088" y="4148914"/>
            <a:ext cx="772769"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宋体" panose="02010600030101010101" pitchFamily="2" charset="-122"/>
                <a:ea typeface="华文细黑"/>
                <a:cs typeface="Times New Roman" panose="02020603050405020304"/>
              </a:rPr>
              <a:t>⑥</a:t>
            </a:r>
            <a:r>
              <a:rPr lang="zh-CN" altLang="zh-CN" sz="2400" kern="100">
                <a:latin typeface="Times New Roman" panose="02020603050405020304"/>
                <a:ea typeface="华文细黑"/>
                <a:cs typeface="Times New Roman" panose="02020603050405020304"/>
              </a:rPr>
              <a:t>转</a:t>
            </a:r>
            <a:endParaRPr lang="en-US" altLang="zh-CN" sz="2400" kern="100">
              <a:latin typeface="Times New Roman" panose="02020603050405020304"/>
              <a:ea typeface="华文细黑"/>
              <a:cs typeface="Times New Roman" panose="02020603050405020304"/>
            </a:endParaRPr>
          </a:p>
        </p:txBody>
      </p:sp>
      <p:sp>
        <p:nvSpPr>
          <p:cNvPr id="25" name="左大括号 24"/>
          <p:cNvSpPr/>
          <p:nvPr/>
        </p:nvSpPr>
        <p:spPr>
          <a:xfrm>
            <a:off x="1448775" y="3708906"/>
            <a:ext cx="127257" cy="1667673"/>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26" name="矩形 25"/>
          <p:cNvSpPr/>
          <p:nvPr/>
        </p:nvSpPr>
        <p:spPr>
          <a:xfrm>
            <a:off x="1532485" y="3381415"/>
            <a:ext cx="1973726" cy="1765373"/>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转</a:t>
            </a:r>
            <a:r>
              <a:rPr lang="zh-CN" altLang="zh-CN" sz="2400" kern="100">
                <a:latin typeface="Times New Roman" panose="02020603050405020304"/>
                <a:ea typeface="华文细黑"/>
                <a:cs typeface="Times New Roman" panose="02020603050405020304"/>
              </a:rPr>
              <a:t>移</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转</a:t>
            </a:r>
            <a:r>
              <a:rPr lang="zh-CN" altLang="zh-CN" sz="2400" kern="100">
                <a:latin typeface="Times New Roman" panose="02020603050405020304"/>
                <a:ea typeface="华文细黑"/>
                <a:cs typeface="Times New Roman" panose="02020603050405020304"/>
              </a:rPr>
              <a:t>文</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转</a:t>
            </a:r>
            <a:r>
              <a:rPr lang="zh-CN" altLang="zh-CN" sz="2400" kern="100">
                <a:latin typeface="Times New Roman" panose="02020603050405020304"/>
                <a:ea typeface="华文细黑"/>
                <a:cs typeface="Times New Roman" panose="02020603050405020304"/>
              </a:rPr>
              <a:t>圈</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28" name="矩形 27"/>
          <p:cNvSpPr/>
          <p:nvPr/>
        </p:nvSpPr>
        <p:spPr>
          <a:xfrm>
            <a:off x="4537802" y="2227814"/>
            <a:ext cx="772769"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宋体" panose="02010600030101010101" pitchFamily="2" charset="-122"/>
                <a:ea typeface="华文细黑"/>
                <a:cs typeface="Times New Roman" panose="02020603050405020304"/>
              </a:rPr>
              <a:t>⑦</a:t>
            </a:r>
            <a:r>
              <a:rPr lang="zh-CN" altLang="zh-CN" sz="2400" kern="100">
                <a:latin typeface="Times New Roman" panose="02020603050405020304"/>
                <a:ea typeface="华文细黑"/>
                <a:cs typeface="Times New Roman" panose="02020603050405020304"/>
              </a:rPr>
              <a:t>数</a:t>
            </a:r>
            <a:r>
              <a:rPr lang="en-US" altLang="zh-CN" sz="2400" kern="100">
                <a:latin typeface="Times New Roman" panose="02020603050405020304"/>
                <a:ea typeface="华文细黑"/>
                <a:cs typeface="Times New Roman" panose="02020603050405020304"/>
              </a:rPr>
              <a:t> </a:t>
            </a:r>
          </a:p>
        </p:txBody>
      </p:sp>
      <p:sp>
        <p:nvSpPr>
          <p:cNvPr id="29" name="左大括号 28"/>
          <p:cNvSpPr/>
          <p:nvPr/>
        </p:nvSpPr>
        <p:spPr>
          <a:xfrm>
            <a:off x="5190458" y="1833319"/>
            <a:ext cx="127257" cy="1667673"/>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30" name="矩形 29"/>
          <p:cNvSpPr/>
          <p:nvPr/>
        </p:nvSpPr>
        <p:spPr>
          <a:xfrm>
            <a:off x="5274169" y="1557226"/>
            <a:ext cx="1973726" cy="2319371"/>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latin typeface="Times New Roman" panose="02020603050405020304"/>
                <a:ea typeface="华文细黑"/>
                <a:cs typeface="Times New Roman" panose="02020603050405020304"/>
              </a:rPr>
              <a:t>不可胜</a:t>
            </a:r>
            <a:r>
              <a:rPr lang="zh-CN" altLang="zh-CN" sz="2400" kern="100">
                <a:solidFill>
                  <a:srgbClr val="0000FF"/>
                </a:solidFill>
                <a:latin typeface="Times New Roman" panose="02020603050405020304"/>
                <a:ea typeface="华文细黑"/>
                <a:cs typeface="Times New Roman" panose="02020603050405020304"/>
              </a:rPr>
              <a:t>数</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r>
              <a:rPr lang="zh-CN" altLang="zh-CN" sz="2400" kern="100">
                <a:solidFill>
                  <a:srgbClr val="0000FF"/>
                </a:solidFill>
                <a:latin typeface="Times New Roman" panose="02020603050405020304"/>
                <a:ea typeface="华文细黑"/>
                <a:cs typeface="Times New Roman" panose="02020603050405020304"/>
              </a:rPr>
              <a:t>数</a:t>
            </a:r>
            <a:r>
              <a:rPr lang="zh-CN" altLang="zh-CN" sz="2400" kern="100">
                <a:latin typeface="Times New Roman" panose="02020603050405020304"/>
                <a:ea typeface="华文细黑"/>
                <a:cs typeface="Times New Roman" panose="02020603050405020304"/>
              </a:rPr>
              <a:t>见不鲜</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r>
              <a:rPr lang="zh-CN" altLang="zh-CN" sz="2400" kern="100">
                <a:solidFill>
                  <a:srgbClr val="0000FF"/>
                </a:solidFill>
                <a:latin typeface="Times New Roman" panose="02020603050405020304"/>
                <a:ea typeface="华文细黑"/>
                <a:cs typeface="Times New Roman" panose="02020603050405020304"/>
              </a:rPr>
              <a:t>数</a:t>
            </a:r>
            <a:r>
              <a:rPr lang="zh-CN" altLang="zh-CN" sz="2400" kern="100">
                <a:latin typeface="Times New Roman" panose="02020603050405020304"/>
                <a:ea typeface="华文细黑"/>
                <a:cs typeface="Times New Roman" panose="02020603050405020304"/>
              </a:rPr>
              <a:t>日</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pic>
        <p:nvPicPr>
          <p:cNvPr id="42" name="图片 4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
        <p:nvSpPr>
          <p:cNvPr id="16" name="矩形 15"/>
          <p:cNvSpPr/>
          <p:nvPr/>
        </p:nvSpPr>
        <p:spPr>
          <a:xfrm>
            <a:off x="4562558" y="4443226"/>
            <a:ext cx="772769"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宋体" panose="02010600030101010101" pitchFamily="2" charset="-122"/>
                <a:ea typeface="华文细黑"/>
                <a:cs typeface="Times New Roman" panose="02020603050405020304"/>
              </a:rPr>
              <a:t>⑧</a:t>
            </a:r>
            <a:r>
              <a:rPr lang="zh-CN" altLang="zh-CN" sz="2400" kern="100">
                <a:latin typeface="Times New Roman" panose="02020603050405020304"/>
                <a:ea typeface="华文细黑"/>
                <a:cs typeface="Times New Roman" panose="02020603050405020304"/>
              </a:rPr>
              <a:t>薄</a:t>
            </a:r>
            <a:endParaRPr lang="en-US" altLang="zh-CN" sz="2400" kern="100">
              <a:latin typeface="Times New Roman" panose="02020603050405020304"/>
              <a:ea typeface="华文细黑"/>
              <a:cs typeface="Times New Roman" panose="02020603050405020304"/>
            </a:endParaRPr>
          </a:p>
        </p:txBody>
      </p:sp>
      <p:sp>
        <p:nvSpPr>
          <p:cNvPr id="17" name="左大括号 16"/>
          <p:cNvSpPr/>
          <p:nvPr/>
        </p:nvSpPr>
        <p:spPr>
          <a:xfrm>
            <a:off x="5215214" y="4303506"/>
            <a:ext cx="127257" cy="1035493"/>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18" name="矩形 17"/>
          <p:cNvSpPr/>
          <p:nvPr/>
        </p:nvSpPr>
        <p:spPr>
          <a:xfrm>
            <a:off x="5298925" y="4070547"/>
            <a:ext cx="1973726" cy="1211375"/>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latin typeface="Times New Roman" panose="02020603050405020304"/>
                <a:ea typeface="华文细黑"/>
                <a:cs typeface="Times New Roman" panose="02020603050405020304"/>
              </a:rPr>
              <a:t>单</a:t>
            </a:r>
            <a:r>
              <a:rPr lang="zh-CN" altLang="zh-CN" sz="2400" kern="100">
                <a:solidFill>
                  <a:srgbClr val="0000FF"/>
                </a:solidFill>
                <a:latin typeface="Times New Roman" panose="02020603050405020304"/>
                <a:ea typeface="华文细黑"/>
                <a:cs typeface="Times New Roman" panose="02020603050405020304"/>
              </a:rPr>
              <a:t>薄</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solidFill>
                  <a:srgbClr val="0000FF"/>
                </a:solidFill>
                <a:latin typeface="Times New Roman" panose="02020603050405020304"/>
                <a:ea typeface="华文细黑"/>
                <a:cs typeface="Times New Roman" panose="02020603050405020304"/>
              </a:rPr>
              <a:t>薄</a:t>
            </a:r>
            <a:r>
              <a:rPr lang="zh-CN" altLang="zh-CN" sz="2400" kern="100">
                <a:latin typeface="Times New Roman" panose="02020603050405020304"/>
                <a:ea typeface="华文细黑"/>
                <a:cs typeface="Times New Roman" panose="02020603050405020304"/>
              </a:rPr>
              <a:t>板</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13" name="矩形 12"/>
          <p:cNvSpPr/>
          <p:nvPr/>
        </p:nvSpPr>
        <p:spPr>
          <a:xfrm>
            <a:off x="2195426" y="1540387"/>
            <a:ext cx="1060797" cy="1185546"/>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en-US" altLang="zh-CN" sz="2400" kern="100" err="1">
                <a:solidFill>
                  <a:srgbClr val="C00000"/>
                </a:solidFill>
                <a:latin typeface="Times New Roman" panose="02020603050405020304"/>
                <a:ea typeface="华文细黑"/>
              </a:rPr>
              <a:t>cu</a:t>
            </a:r>
            <a:r>
              <a:rPr lang="en-US" altLang="zh-CN" sz="2400" kern="100" err="1">
                <a:solidFill>
                  <a:srgbClr val="C00000"/>
                </a:solidFill>
                <a:latin typeface="宋体" panose="02010600030101010101" pitchFamily="2" charset="-122"/>
                <a:ea typeface="宋体" panose="02010600030101010101" pitchFamily="2" charset="-122"/>
              </a:rPr>
              <a:t>á</a:t>
            </a:r>
            <a:r>
              <a:rPr lang="en-US" altLang="zh-CN" sz="2400" kern="100" err="1">
                <a:solidFill>
                  <a:srgbClr val="C00000"/>
                </a:solidFill>
                <a:latin typeface="Times New Roman" panose="02020603050405020304"/>
                <a:ea typeface="华文细黑"/>
              </a:rPr>
              <a:t>n</a:t>
            </a:r>
            <a:endParaRPr lang="en-US" altLang="zh-CN" sz="2400" kern="100">
              <a:solidFill>
                <a:srgbClr val="C00000"/>
              </a:solidFill>
              <a:latin typeface="Times New Roman" panose="02020603050405020304"/>
              <a:ea typeface="华文细黑"/>
            </a:endParaRPr>
          </a:p>
          <a:p>
            <a:pPr>
              <a:lnSpc>
                <a:spcPct val="150000"/>
              </a:lnSpc>
            </a:pPr>
            <a:r>
              <a:rPr lang="en-US" altLang="zh-CN" sz="2400" kern="100">
                <a:solidFill>
                  <a:srgbClr val="C00000"/>
                </a:solidFill>
                <a:latin typeface="IPAPANNEW"/>
                <a:ea typeface="华文细黑"/>
                <a:cs typeface="Times New Roman" panose="02020603050405020304"/>
              </a:rPr>
              <a:t> </a:t>
            </a:r>
            <a:r>
              <a:rPr lang="en-US" altLang="zh-CN" sz="2400" kern="100" err="1">
                <a:solidFill>
                  <a:srgbClr val="C00000"/>
                </a:solidFill>
                <a:latin typeface="Times New Roman" panose="02020603050405020304"/>
                <a:ea typeface="华文细黑"/>
              </a:rPr>
              <a:t>z</a:t>
            </a:r>
            <a:r>
              <a:rPr lang="en-US" altLang="zh-CN" sz="2400" kern="100" err="1">
                <a:solidFill>
                  <a:srgbClr val="C00000"/>
                </a:solidFill>
                <a:latin typeface="宋体" panose="02010600030101010101" pitchFamily="2" charset="-122"/>
                <a:ea typeface="宋体" panose="02010600030101010101" pitchFamily="2" charset="-122"/>
              </a:rPr>
              <a:t>ǎ</a:t>
            </a:r>
            <a:r>
              <a:rPr lang="en-US" altLang="zh-CN" sz="2400" kern="100" err="1">
                <a:solidFill>
                  <a:srgbClr val="C00000"/>
                </a:solidFill>
                <a:latin typeface="Times New Roman" panose="02020603050405020304"/>
                <a:ea typeface="华文细黑"/>
              </a:rPr>
              <a:t>n</a:t>
            </a:r>
            <a:r>
              <a:rPr lang="zh-CN" altLang="zh-CN" sz="2400" kern="100">
                <a:solidFill>
                  <a:srgbClr val="C00000"/>
                </a:solidFill>
                <a:latin typeface="IPAPANNEW"/>
                <a:ea typeface="华文细黑"/>
                <a:cs typeface="Times New Roman" panose="02020603050405020304"/>
              </a:rPr>
              <a:t>　</a:t>
            </a:r>
            <a:endParaRPr lang="zh-CN" altLang="en-US" sz="2400"/>
          </a:p>
        </p:txBody>
      </p:sp>
      <p:sp>
        <p:nvSpPr>
          <p:cNvPr id="14" name="矩形 13"/>
          <p:cNvSpPr/>
          <p:nvPr/>
        </p:nvSpPr>
        <p:spPr>
          <a:xfrm>
            <a:off x="2166847" y="3400753"/>
            <a:ext cx="291423" cy="1703869"/>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en-US" altLang="zh-CN" sz="2400" kern="100" err="1">
                <a:solidFill>
                  <a:srgbClr val="C00000"/>
                </a:solidFill>
                <a:latin typeface="Times New Roman" panose="02020603050405020304"/>
                <a:ea typeface="华文细黑"/>
                <a:cs typeface="Courier New" panose="02070309020205020404"/>
              </a:rPr>
              <a:t>z</a:t>
            </a:r>
            <a:endParaRPr lang="en-US" altLang="zh-CN" sz="2400" kern="100">
              <a:solidFill>
                <a:srgbClr val="C00000"/>
              </a:solidFill>
              <a:latin typeface="IPAPANNEW"/>
              <a:ea typeface="华文细黑"/>
              <a:cs typeface="Times New Roman" panose="02020603050405020304"/>
            </a:endParaRPr>
          </a:p>
          <a:p>
            <a:pPr>
              <a:lnSpc>
                <a:spcPct val="150000"/>
              </a:lnSpc>
            </a:pPr>
            <a:r>
              <a:rPr lang="en-US" altLang="zh-CN" sz="2400" kern="100" err="1">
                <a:solidFill>
                  <a:srgbClr val="C00000"/>
                </a:solidFill>
                <a:latin typeface="Times New Roman" panose="02020603050405020304"/>
                <a:ea typeface="华文细黑"/>
                <a:cs typeface="Courier New" panose="02070309020205020404"/>
              </a:rPr>
              <a:t>z</a:t>
            </a:r>
            <a:endParaRPr lang="en-US" altLang="zh-CN" sz="2400" kern="100">
              <a:solidFill>
                <a:srgbClr val="C00000"/>
              </a:solidFill>
              <a:latin typeface="IPAPANNEW"/>
              <a:ea typeface="华文细黑"/>
              <a:cs typeface="Times New Roman" panose="02020603050405020304"/>
            </a:endParaRPr>
          </a:p>
          <a:p>
            <a:pPr>
              <a:lnSpc>
                <a:spcPct val="150000"/>
              </a:lnSpc>
            </a:pPr>
            <a:r>
              <a:rPr lang="en-US" altLang="zh-CN" sz="2400" kern="100" err="1">
                <a:solidFill>
                  <a:srgbClr val="C00000"/>
                </a:solidFill>
                <a:latin typeface="Times New Roman" panose="02020603050405020304"/>
                <a:ea typeface="华文细黑"/>
                <a:cs typeface="Courier New" panose="02070309020205020404"/>
              </a:rPr>
              <a:t>z</a:t>
            </a:r>
            <a:endParaRPr lang="zh-CN" altLang="en-US"/>
          </a:p>
        </p:txBody>
      </p:sp>
      <p:sp>
        <p:nvSpPr>
          <p:cNvPr id="15" name="矩形 14"/>
          <p:cNvSpPr/>
          <p:nvPr/>
        </p:nvSpPr>
        <p:spPr>
          <a:xfrm>
            <a:off x="6516469" y="1557226"/>
            <a:ext cx="155136" cy="114974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endParaRPr lang="en-US" altLang="zh-CN" sz="2400" kern="100">
              <a:solidFill>
                <a:srgbClr val="C00000"/>
              </a:solidFill>
              <a:latin typeface="Times New Roman" panose="02020603050405020304"/>
              <a:ea typeface="华文细黑"/>
              <a:cs typeface="Courier New" panose="02070309020205020404"/>
            </a:endParaRPr>
          </a:p>
          <a:p>
            <a:pPr>
              <a:lnSpc>
                <a:spcPct val="150000"/>
              </a:lnSpc>
            </a:pPr>
            <a:endParaRPr lang="en-US" altLang="zh-CN" sz="2400" kern="100">
              <a:solidFill>
                <a:srgbClr val="C00000"/>
              </a:solidFill>
              <a:latin typeface="IPAPANNEW"/>
              <a:ea typeface="华文细黑"/>
              <a:cs typeface="Times New Roman" panose="02020603050405020304"/>
            </a:endParaRPr>
          </a:p>
        </p:txBody>
      </p:sp>
      <p:sp>
        <p:nvSpPr>
          <p:cNvPr id="19" name="矩形 18"/>
          <p:cNvSpPr/>
          <p:nvPr/>
        </p:nvSpPr>
        <p:spPr>
          <a:xfrm>
            <a:off x="6027231" y="4136551"/>
            <a:ext cx="616765" cy="1185546"/>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marL="149352" indent="-149352" algn="just">
              <a:lnSpc>
                <a:spcPct val="150000"/>
              </a:lnSpc>
              <a:tabLst>
                <a:tab pos="1890370"/>
              </a:tabLst>
            </a:pPr>
            <a:r>
              <a:rPr lang="en-US" altLang="zh-CN" sz="2400" kern="100" err="1">
                <a:solidFill>
                  <a:srgbClr val="C00000"/>
                </a:solidFill>
                <a:latin typeface="Times New Roman" panose="02020603050405020304"/>
                <a:ea typeface="华文细黑"/>
                <a:cs typeface="Courier New" panose="02070309020205020404"/>
              </a:rPr>
              <a:t>bó</a:t>
            </a:r>
            <a:r>
              <a:rPr lang="en-US" altLang="zh-CN" sz="2400" kern="100">
                <a:solidFill>
                  <a:srgbClr val="C00000"/>
                </a:solidFill>
                <a:latin typeface="IPAPANNEW"/>
                <a:ea typeface="华文细黑"/>
                <a:cs typeface="Times New Roman" panose="02020603050405020304"/>
              </a:rPr>
              <a:t> </a:t>
            </a:r>
            <a:endParaRPr lang="en-US" altLang="zh-CN" sz="2400" kern="100">
              <a:solidFill>
                <a:srgbClr val="C00000"/>
              </a:solidFill>
              <a:latin typeface="IPAPANNEW"/>
              <a:ea typeface="华文细黑"/>
              <a:cs typeface="Times New Roman" panose="02020603050405020304"/>
            </a:endParaRPr>
          </a:p>
          <a:p>
            <a:pPr marL="149352" indent="-149352" algn="just">
              <a:lnSpc>
                <a:spcPct val="150000"/>
              </a:lnSpc>
              <a:tabLst>
                <a:tab pos="1890370"/>
              </a:tabLst>
            </a:pPr>
            <a:r>
              <a:rPr lang="en-US" altLang="zh-CN" sz="2400" kern="100" err="1">
                <a:solidFill>
                  <a:srgbClr val="C00000"/>
                </a:solidFill>
                <a:latin typeface="Times New Roman" panose="02020603050405020304"/>
                <a:ea typeface="华文细黑"/>
                <a:cs typeface="Courier New" panose="02070309020205020404"/>
              </a:rPr>
              <a:t>b</a:t>
            </a:r>
            <a:r>
              <a:rPr lang="en-US" altLang="zh-CN" sz="2400" kern="100" err="1">
                <a:solidFill>
                  <a:srgbClr val="C00000"/>
                </a:solidFill>
                <a:latin typeface="宋体" panose="02010600030101010101" pitchFamily="2" charset="-122"/>
                <a:ea typeface="宋体" panose="02010600030101010101" pitchFamily="2" charset="-122"/>
              </a:rPr>
              <a:t>á</a:t>
            </a:r>
            <a:r>
              <a:rPr lang="en-US" altLang="zh-CN" sz="2400" kern="100" err="1">
                <a:solidFill>
                  <a:srgbClr val="C00000"/>
                </a:solidFill>
                <a:latin typeface="Times New Roman" panose="02020603050405020304"/>
                <a:ea typeface="华文细黑"/>
                <a:cs typeface="Courier New" panose="02070309020205020404"/>
              </a:rPr>
              <a:t>o</a:t>
            </a:r>
            <a:endParaRPr lang="zh-CN" altLang="zh-CN" sz="900" kern="100">
              <a:solidFill>
                <a:prstClr val="black"/>
              </a:solidFill>
              <a:latin typeface="宋体" panose="02010600030101010101" pitchFamily="2" charset="-122"/>
              <a:cs typeface="Courier New" panose="02070309020205020404"/>
            </a:endParaRPr>
          </a:p>
        </p:txBody>
      </p:sp>
      <p:sp>
        <p:nvSpPr>
          <p:cNvPr id="21" name="矩形 20"/>
          <p:cNvSpPr/>
          <p:nvPr/>
        </p:nvSpPr>
        <p:spPr>
          <a:xfrm>
            <a:off x="6029554" y="2929253"/>
            <a:ext cx="155136" cy="517694"/>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lvl="0">
              <a:lnSpc>
                <a:spcPct val="150000"/>
              </a:lnSpc>
            </a:pPr>
            <a:endParaRPr lang="zh-CN" altLang="en-US">
              <a:solidFill>
                <a:prstClr val="black"/>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2"/>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blinds(horizontal)">
                                      <p:cBhvr>
                                        <p:cTn id="12" dur="500"/>
                                        <p:tgtEl>
                                          <p:spTgt spid="1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blinds(horizontal)">
                                      <p:cBhvr>
                                        <p:cTn id="17" dur="500"/>
                                        <p:tgtEl>
                                          <p:spTgt spid="15"/>
                                        </p:tgtEl>
                                      </p:cBhvr>
                                    </p:animEffect>
                                  </p:childTnLst>
                                </p:cTn>
                              </p:par>
                              <p:par>
                                <p:cTn id="18" presetID="3" presetClass="entr" presetSubtype="10" dur="500" fill="hold" grpId="0" nodeType="withEffect">
                                  <p:stCondLst>
                                    <p:cond delay="0"/>
                                  </p:stCondLst>
                                  <p:childTnLst>
                                    <p:set>
                                      <p:cBhvr>
                                        <p:cTn id="19" dur="1" fill="hold">
                                          <p:stCondLst>
                                            <p:cond delay="0"/>
                                          </p:stCondLst>
                                        </p:cTn>
                                        <p:tgtEl>
                                          <p:spTgt spid="21"/>
                                        </p:tgtEl>
                                        <p:attrNameLst>
                                          <p:attrName>style.visibility</p:attrName>
                                        </p:attrNameLst>
                                      </p:cBhvr>
                                      <p:to>
                                        <p:strVal val="visible"/>
                                      </p:to>
                                    </p:set>
                                    <p:animEffect transition="in" filter="blinds(horizontal)">
                                      <p:cBhvr>
                                        <p:cTn id="20" dur="500"/>
                                        <p:tgtEl>
                                          <p:spTgt spid="21"/>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3" presetClass="entr" presetSubtype="10" dur="500" fill="hold" grpId="0" nodeType="clickEffect">
                                  <p:stCondLst>
                                    <p:cond delay="0"/>
                                  </p:stCondLst>
                                  <p:childTnLst>
                                    <p:set>
                                      <p:cBhvr>
                                        <p:cTn id="24" dur="1" fill="hold">
                                          <p:stCondLst>
                                            <p:cond delay="0"/>
                                          </p:stCondLst>
                                        </p:cTn>
                                        <p:tgtEl>
                                          <p:spTgt spid="19"/>
                                        </p:tgtEl>
                                        <p:attrNameLst>
                                          <p:attrName>style.visibility</p:attrName>
                                        </p:attrNameLst>
                                      </p:cBhvr>
                                      <p:to>
                                        <p:strVal val="visible"/>
                                      </p:to>
                                    </p:set>
                                    <p:animEffect transition="in" filter="blinds(horizontal)">
                                      <p:cBhvr>
                                        <p:cTn id="25" dur="500"/>
                                        <p:tgtEl>
                                          <p:spTgt spid="19"/>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10" presetClass="exit" presetSubtype="0" dur="500" fill="hold" grpId="1" nodeType="clickEffect">
                                  <p:stCondLst>
                                    <p:cond delay="0"/>
                                  </p:stCondLst>
                                  <p:childTnLst>
                                    <p:animEffect transition="out" filter="fade">
                                      <p:cBhvr>
                                        <p:cTn id="29" dur="500"/>
                                        <p:tgtEl>
                                          <p:spTgt spid="13"/>
                                        </p:tgtEl>
                                      </p:cBhvr>
                                    </p:animEffect>
                                    <p:set>
                                      <p:cBhvr>
                                        <p:cTn id="30" dur="1" fill="hold">
                                          <p:stCondLst>
                                            <p:cond delay="499"/>
                                          </p:stCondLst>
                                        </p:cTn>
                                        <p:tgtEl>
                                          <p:spTgt spid="13"/>
                                        </p:tgtEl>
                                        <p:attrNameLst>
                                          <p:attrName>style.visibility</p:attrName>
                                        </p:attrNameLst>
                                      </p:cBhvr>
                                      <p:to>
                                        <p:strVal val="hidden"/>
                                      </p:to>
                                    </p:set>
                                  </p:childTnLst>
                                </p:cTn>
                              </p:par>
                              <p:par>
                                <p:cTn id="31" presetID="10" presetClass="exit" presetSubtype="0" dur="500" fill="hold" grpId="1" nodeType="withEffect">
                                  <p:stCondLst>
                                    <p:cond delay="0"/>
                                  </p:stCondLst>
                                  <p:childTnLst>
                                    <p:animEffect transition="out" filter="fade">
                                      <p:cBhvr>
                                        <p:cTn id="32" dur="500"/>
                                        <p:tgtEl>
                                          <p:spTgt spid="14"/>
                                        </p:tgtEl>
                                      </p:cBhvr>
                                    </p:animEffect>
                                    <p:set>
                                      <p:cBhvr>
                                        <p:cTn id="33" dur="1" fill="hold">
                                          <p:stCondLst>
                                            <p:cond delay="499"/>
                                          </p:stCondLst>
                                        </p:cTn>
                                        <p:tgtEl>
                                          <p:spTgt spid="14"/>
                                        </p:tgtEl>
                                        <p:attrNameLst>
                                          <p:attrName>style.visibility</p:attrName>
                                        </p:attrNameLst>
                                      </p:cBhvr>
                                      <p:to>
                                        <p:strVal val="hidden"/>
                                      </p:to>
                                    </p:set>
                                  </p:childTnLst>
                                </p:cTn>
                              </p:par>
                              <p:par>
                                <p:cTn id="34" presetID="10" presetClass="exit" presetSubtype="0" dur="500" fill="hold" grpId="1" nodeType="withEffect">
                                  <p:stCondLst>
                                    <p:cond delay="0"/>
                                  </p:stCondLst>
                                  <p:childTnLst>
                                    <p:animEffect transition="out" filter="fade">
                                      <p:cBhvr>
                                        <p:cTn id="35" dur="500"/>
                                        <p:tgtEl>
                                          <p:spTgt spid="15"/>
                                        </p:tgtEl>
                                      </p:cBhvr>
                                    </p:animEffect>
                                    <p:set>
                                      <p:cBhvr>
                                        <p:cTn id="36" dur="1" fill="hold">
                                          <p:stCondLst>
                                            <p:cond delay="499"/>
                                          </p:stCondLst>
                                        </p:cTn>
                                        <p:tgtEl>
                                          <p:spTgt spid="15"/>
                                        </p:tgtEl>
                                        <p:attrNameLst>
                                          <p:attrName>style.visibility</p:attrName>
                                        </p:attrNameLst>
                                      </p:cBhvr>
                                      <p:to>
                                        <p:strVal val="hidden"/>
                                      </p:to>
                                    </p:set>
                                  </p:childTnLst>
                                </p:cTn>
                              </p:par>
                              <p:par>
                                <p:cTn id="37" presetID="10" presetClass="exit" presetSubtype="0" dur="500" fill="hold" grpId="1" nodeType="withEffect">
                                  <p:stCondLst>
                                    <p:cond delay="0"/>
                                  </p:stCondLst>
                                  <p:childTnLst>
                                    <p:animEffect transition="out" filter="fade">
                                      <p:cBhvr>
                                        <p:cTn id="38" dur="500"/>
                                        <p:tgtEl>
                                          <p:spTgt spid="19"/>
                                        </p:tgtEl>
                                      </p:cBhvr>
                                    </p:animEffect>
                                    <p:set>
                                      <p:cBhvr>
                                        <p:cTn id="39" dur="1" fill="hold">
                                          <p:stCondLst>
                                            <p:cond delay="499"/>
                                          </p:stCondLst>
                                        </p:cTn>
                                        <p:tgtEl>
                                          <p:spTgt spid="19"/>
                                        </p:tgtEl>
                                        <p:attrNameLst>
                                          <p:attrName>style.visibility</p:attrName>
                                        </p:attrNameLst>
                                      </p:cBhvr>
                                      <p:to>
                                        <p:strVal val="hidden"/>
                                      </p:to>
                                    </p:set>
                                  </p:childTnLst>
                                </p:cTn>
                              </p:par>
                              <p:par>
                                <p:cTn id="40" presetID="10" presetClass="exit" presetSubtype="0" dur="500" fill="hold" grpId="1" nodeType="withEffect">
                                  <p:stCondLst>
                                    <p:cond delay="0"/>
                                  </p:stCondLst>
                                  <p:childTnLst>
                                    <p:animEffect transition="out" filter="fade">
                                      <p:cBhvr>
                                        <p:cTn id="41" dur="500"/>
                                        <p:tgtEl>
                                          <p:spTgt spid="21"/>
                                        </p:tgtEl>
                                      </p:cBhvr>
                                    </p:animEffect>
                                    <p:set>
                                      <p:cBhvr>
                                        <p:cTn id="42" dur="1" fill="hold">
                                          <p:stCondLst>
                                            <p:cond delay="499"/>
                                          </p:stCondLst>
                                        </p:cTn>
                                        <p:tgtEl>
                                          <p:spTgt spid="21"/>
                                        </p:tgtEl>
                                        <p:attrNameLst>
                                          <p:attrName>style.visibility</p:attrName>
                                        </p:attrNameLst>
                                      </p:cBhvr>
                                      <p:to>
                                        <p:strVal val="hidden"/>
                                      </p:to>
                                    </p:set>
                                  </p:childTnLst>
                                </p:cTn>
                              </p:par>
                            </p:childTnLst>
                          </p:cTn>
                        </p:par>
                      </p:childTnLst>
                    </p:cTn>
                  </p:par>
                </p:childTnLst>
              </p:cTn>
              <p:nextCondLst>
                <p:cond evt="onClick" delay="0">
                  <p:tgtEl>
                    <p:spTgt spid="42"/>
                  </p:tgtEl>
                </p:cond>
              </p:nextCondLst>
            </p:seq>
          </p:childTnLst>
        </p:cTn>
      </p:par>
    </p:tnLst>
    <p:bldLst>
      <p:bldP spid="13" grpId="0"/>
      <p:bldP spid="13" grpId="1"/>
      <p:bldP spid="14" grpId="0"/>
      <p:bldP spid="14" grpId="1"/>
      <p:bldP spid="15" grpId="0"/>
      <p:bldP spid="15" grpId="1"/>
      <p:bldP spid="19" grpId="0"/>
      <p:bldP spid="19" grpId="1"/>
      <p:bldP spid="21" grpId="0"/>
      <p:bldP spid="21" grpId="1"/>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391071" y="693329"/>
            <a:ext cx="3154681"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b="1" kern="100">
                <a:latin typeface="Times New Roman" panose="02020603050405020304"/>
                <a:ea typeface="华文细黑"/>
                <a:cs typeface="Courier New" panose="02070309020205020404"/>
              </a:rPr>
              <a:t>2.</a:t>
            </a:r>
            <a:r>
              <a:rPr lang="zh-CN" altLang="en-US" sz="2400" b="1" kern="100">
                <a:latin typeface="Times New Roman" panose="02020603050405020304"/>
                <a:ea typeface="华文细黑"/>
                <a:cs typeface="Courier New" panose="02070309020205020404"/>
              </a:rPr>
              <a:t>给下列形似字组词</a:t>
            </a:r>
            <a:endParaRPr lang="zh-CN" altLang="zh-CN" sz="900" b="1" kern="100">
              <a:latin typeface="宋体" panose="02010600030101010101" pitchFamily="2" charset="-122"/>
              <a:cs typeface="Courier New" panose="02070309020205020404"/>
            </a:endParaRPr>
          </a:p>
        </p:txBody>
      </p:sp>
      <p:sp>
        <p:nvSpPr>
          <p:cNvPr id="4" name="矩形 3"/>
          <p:cNvSpPr/>
          <p:nvPr/>
        </p:nvSpPr>
        <p:spPr>
          <a:xfrm>
            <a:off x="380601" y="2587770"/>
            <a:ext cx="479828"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Times New Roman" panose="02020603050405020304"/>
                <a:ea typeface="华文细黑"/>
              </a:rPr>
              <a:t>(1)</a:t>
            </a:r>
            <a:endParaRPr lang="en-US" altLang="zh-CN" sz="2400" kern="100">
              <a:latin typeface="Times New Roman" panose="02020603050405020304"/>
              <a:ea typeface="华文细黑"/>
              <a:cs typeface="Times New Roman" panose="02020603050405020304"/>
            </a:endParaRPr>
          </a:p>
        </p:txBody>
      </p:sp>
      <p:sp>
        <p:nvSpPr>
          <p:cNvPr id="8" name="左大括号 7"/>
          <p:cNvSpPr/>
          <p:nvPr/>
        </p:nvSpPr>
        <p:spPr>
          <a:xfrm>
            <a:off x="805560" y="2277139"/>
            <a:ext cx="127257" cy="1516066"/>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12" name="矩形 11"/>
          <p:cNvSpPr/>
          <p:nvPr/>
        </p:nvSpPr>
        <p:spPr>
          <a:xfrm>
            <a:off x="889271" y="1989173"/>
            <a:ext cx="1973726" cy="1765373"/>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latin typeface="Times New Roman" panose="02020603050405020304"/>
                <a:ea typeface="华文细黑"/>
                <a:cs typeface="Times New Roman" panose="02020603050405020304"/>
              </a:rPr>
              <a:t>翼</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latin typeface="Times New Roman" panose="02020603050405020304"/>
                <a:ea typeface="华文细黑"/>
                <a:cs typeface="Times New Roman" panose="02020603050405020304"/>
              </a:rPr>
              <a:t>冀</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p>
          <a:p>
            <a:pPr algn="just">
              <a:lnSpc>
                <a:spcPct val="150000"/>
              </a:lnSpc>
            </a:pPr>
            <a:r>
              <a:rPr lang="zh-CN" altLang="zh-CN" sz="2400" kern="100">
                <a:latin typeface="Times New Roman" panose="02020603050405020304"/>
                <a:ea typeface="华文细黑"/>
                <a:cs typeface="Times New Roman" panose="02020603050405020304"/>
              </a:rPr>
              <a:t>骥</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pic>
        <p:nvPicPr>
          <p:cNvPr id="42" name="图片 4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
        <p:nvSpPr>
          <p:cNvPr id="55" name="矩形 54"/>
          <p:cNvSpPr/>
          <p:nvPr/>
        </p:nvSpPr>
        <p:spPr>
          <a:xfrm>
            <a:off x="358983" y="4713241"/>
            <a:ext cx="479828"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Times New Roman" panose="02020603050405020304"/>
                <a:ea typeface="华文细黑"/>
              </a:rPr>
              <a:t>(2)</a:t>
            </a:r>
            <a:endParaRPr lang="en-US" altLang="zh-CN" sz="2400" kern="100">
              <a:latin typeface="Times New Roman" panose="02020603050405020304"/>
              <a:ea typeface="华文细黑"/>
              <a:cs typeface="Times New Roman" panose="02020603050405020304"/>
            </a:endParaRPr>
          </a:p>
        </p:txBody>
      </p:sp>
      <p:sp>
        <p:nvSpPr>
          <p:cNvPr id="57" name="矩形 56"/>
          <p:cNvSpPr/>
          <p:nvPr/>
        </p:nvSpPr>
        <p:spPr>
          <a:xfrm>
            <a:off x="889271" y="4039914"/>
            <a:ext cx="1973726" cy="1765373"/>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latin typeface="Times New Roman" panose="02020603050405020304"/>
                <a:ea typeface="华文细黑"/>
                <a:cs typeface="Times New Roman" panose="02020603050405020304"/>
              </a:rPr>
              <a:t>黯</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latin typeface="Times New Roman" panose="02020603050405020304"/>
                <a:ea typeface="华文细黑"/>
                <a:cs typeface="Times New Roman" panose="02020603050405020304"/>
              </a:rPr>
              <a:t>谙</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latin typeface="Times New Roman" panose="02020603050405020304"/>
                <a:ea typeface="华文细黑"/>
                <a:cs typeface="Times New Roman" panose="02020603050405020304"/>
              </a:rPr>
              <a:t>喑</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Times New Roman" panose="02020603050405020304"/>
              </a:rPr>
              <a:t>        </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59" name="矩形 58"/>
          <p:cNvSpPr/>
          <p:nvPr/>
        </p:nvSpPr>
        <p:spPr>
          <a:xfrm>
            <a:off x="4527830" y="2565104"/>
            <a:ext cx="479828"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Times New Roman" panose="02020603050405020304"/>
                <a:ea typeface="华文细黑"/>
              </a:rPr>
              <a:t>(3)</a:t>
            </a:r>
            <a:endParaRPr lang="en-US" altLang="zh-CN" sz="2400" kern="100">
              <a:latin typeface="Times New Roman" panose="02020603050405020304"/>
              <a:ea typeface="华文细黑"/>
              <a:cs typeface="Times New Roman" panose="02020603050405020304"/>
            </a:endParaRPr>
          </a:p>
        </p:txBody>
      </p:sp>
      <p:sp>
        <p:nvSpPr>
          <p:cNvPr id="68" name="矩形 67"/>
          <p:cNvSpPr/>
          <p:nvPr/>
        </p:nvSpPr>
        <p:spPr>
          <a:xfrm>
            <a:off x="5058117" y="2012600"/>
            <a:ext cx="1973726" cy="1765373"/>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latin typeface="Times New Roman" panose="02020603050405020304"/>
                <a:ea typeface="华文细黑"/>
                <a:cs typeface="Times New Roman" panose="02020603050405020304"/>
              </a:rPr>
              <a:t>惮</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latin typeface="Times New Roman" panose="02020603050405020304"/>
                <a:ea typeface="华文细黑"/>
                <a:cs typeface="Times New Roman" panose="02020603050405020304"/>
              </a:rPr>
              <a:t>禅</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latin typeface="Times New Roman" panose="02020603050405020304"/>
                <a:ea typeface="华文细黑"/>
                <a:cs typeface="Times New Roman" panose="02020603050405020304"/>
              </a:rPr>
              <a:t>掸</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16" name="矩形 15"/>
          <p:cNvSpPr/>
          <p:nvPr/>
        </p:nvSpPr>
        <p:spPr>
          <a:xfrm>
            <a:off x="4498988" y="4824949"/>
            <a:ext cx="479828" cy="657378"/>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en-US" altLang="zh-CN" sz="2400" kern="100">
                <a:latin typeface="Times New Roman" panose="02020603050405020304"/>
                <a:ea typeface="华文细黑"/>
              </a:rPr>
              <a:t>(4)</a:t>
            </a:r>
            <a:endParaRPr lang="en-US" altLang="zh-CN" sz="2400" kern="100">
              <a:latin typeface="Times New Roman" panose="02020603050405020304"/>
              <a:ea typeface="华文细黑"/>
              <a:cs typeface="Times New Roman" panose="02020603050405020304"/>
            </a:endParaRPr>
          </a:p>
        </p:txBody>
      </p:sp>
      <p:sp>
        <p:nvSpPr>
          <p:cNvPr id="19" name="矩形 18"/>
          <p:cNvSpPr/>
          <p:nvPr/>
        </p:nvSpPr>
        <p:spPr>
          <a:xfrm>
            <a:off x="5029275" y="4132131"/>
            <a:ext cx="1973726" cy="1765373"/>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zh-CN" sz="2400" kern="100">
                <a:latin typeface="Times New Roman" panose="02020603050405020304"/>
                <a:ea typeface="华文细黑"/>
                <a:cs typeface="Times New Roman" panose="02020603050405020304"/>
              </a:rPr>
              <a:t>喋</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latin typeface="Times New Roman" panose="02020603050405020304"/>
                <a:ea typeface="华文细黑"/>
                <a:cs typeface="Times New Roman" panose="02020603050405020304"/>
              </a:rPr>
              <a:t>堞</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en-US" altLang="zh-CN" sz="2400" kern="100">
              <a:latin typeface="Times New Roman" panose="02020603050405020304"/>
              <a:ea typeface="华文细黑"/>
            </a:endParaRPr>
          </a:p>
          <a:p>
            <a:pPr algn="just">
              <a:lnSpc>
                <a:spcPct val="150000"/>
              </a:lnSpc>
            </a:pPr>
            <a:r>
              <a:rPr lang="zh-CN" altLang="zh-CN" sz="2400" kern="100">
                <a:latin typeface="Times New Roman" panose="02020603050405020304"/>
                <a:ea typeface="华文细黑"/>
                <a:cs typeface="Times New Roman" panose="02020603050405020304"/>
              </a:rPr>
              <a:t>谍</a:t>
            </a:r>
            <a:r>
              <a:rPr lang="en-US" altLang="zh-CN" sz="2400" kern="100">
                <a:latin typeface="Symbol" panose="05050102010706020507"/>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　　</a:t>
            </a:r>
            <a:r>
              <a:rPr lang="en-US" altLang="zh-CN" sz="2400" kern="100">
                <a:latin typeface="Symbol" panose="05050102010706020507"/>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p:txBody>
      </p:sp>
      <p:sp>
        <p:nvSpPr>
          <p:cNvPr id="20" name="左大括号 19"/>
          <p:cNvSpPr/>
          <p:nvPr/>
        </p:nvSpPr>
        <p:spPr>
          <a:xfrm>
            <a:off x="4965646" y="2267432"/>
            <a:ext cx="127257" cy="1516066"/>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21" name="左大括号 20"/>
          <p:cNvSpPr/>
          <p:nvPr/>
        </p:nvSpPr>
        <p:spPr>
          <a:xfrm>
            <a:off x="4957659" y="4451666"/>
            <a:ext cx="127257" cy="1516066"/>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24" name="左大括号 23"/>
          <p:cNvSpPr/>
          <p:nvPr/>
        </p:nvSpPr>
        <p:spPr>
          <a:xfrm>
            <a:off x="795953" y="4398235"/>
            <a:ext cx="127257" cy="1516066"/>
          </a:xfrm>
          <a:prstGeom prst="lef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lIns="76800" tIns="38400" rIns="76800" bIns="38400" rtlCol="0" anchor="ctr"/>
          <a:lstStyle>
            <a:defPPr>
              <a:defRPr lang="zh-CN"/>
            </a:defPPr>
            <a:lvl1pPr marL="0" algn="l" defTabSz="1023595" rtl="0" eaLnBrk="1" latinLnBrk="0" hangingPunct="1">
              <a:defRPr sz="2000" kern="1200">
                <a:solidFill>
                  <a:srgbClr val="000000"/>
                </a:solidFill>
                <a:latin typeface="Arial"/>
                <a:ea typeface="+mn-ea"/>
                <a:cs typeface="+mn-cs"/>
              </a:defRPr>
            </a:lvl1pPr>
            <a:lvl2pPr marL="512064" algn="l" defTabSz="1023595" rtl="0" eaLnBrk="1" latinLnBrk="0" hangingPunct="1">
              <a:defRPr sz="2000" kern="1200">
                <a:solidFill>
                  <a:srgbClr val="000000"/>
                </a:solidFill>
                <a:latin typeface="Arial"/>
                <a:ea typeface="+mn-ea"/>
                <a:cs typeface="+mn-cs"/>
              </a:defRPr>
            </a:lvl2pPr>
            <a:lvl3pPr marL="1024128" algn="l" defTabSz="1023595" rtl="0" eaLnBrk="1" latinLnBrk="0" hangingPunct="1">
              <a:defRPr sz="2000" kern="1200">
                <a:solidFill>
                  <a:srgbClr val="000000"/>
                </a:solidFill>
                <a:latin typeface="Arial"/>
                <a:ea typeface="+mn-ea"/>
                <a:cs typeface="+mn-cs"/>
              </a:defRPr>
            </a:lvl3pPr>
            <a:lvl4pPr marL="1536192" algn="l" defTabSz="1023595" rtl="0" eaLnBrk="1" latinLnBrk="0" hangingPunct="1">
              <a:defRPr sz="2000" kern="1200">
                <a:solidFill>
                  <a:srgbClr val="000000"/>
                </a:solidFill>
                <a:latin typeface="Arial"/>
                <a:ea typeface="+mn-ea"/>
                <a:cs typeface="+mn-cs"/>
              </a:defRPr>
            </a:lvl4pPr>
            <a:lvl5pPr marL="2048256" algn="l" defTabSz="1023595" rtl="0" eaLnBrk="1" latinLnBrk="0" hangingPunct="1">
              <a:defRPr sz="2000" kern="1200">
                <a:solidFill>
                  <a:srgbClr val="000000"/>
                </a:solidFill>
                <a:latin typeface="Arial"/>
                <a:ea typeface="+mn-ea"/>
                <a:cs typeface="+mn-cs"/>
              </a:defRPr>
            </a:lvl5pPr>
            <a:lvl6pPr marL="2560320" algn="l" defTabSz="1023595" rtl="0" eaLnBrk="1" latinLnBrk="0" hangingPunct="1">
              <a:defRPr sz="2000" kern="1200">
                <a:solidFill>
                  <a:srgbClr val="000000"/>
                </a:solidFill>
                <a:latin typeface="Arial"/>
                <a:ea typeface="+mn-ea"/>
                <a:cs typeface="+mn-cs"/>
              </a:defRPr>
            </a:lvl6pPr>
            <a:lvl7pPr marL="3072384" algn="l" defTabSz="1023595" rtl="0" eaLnBrk="1" latinLnBrk="0" hangingPunct="1">
              <a:defRPr sz="2000" kern="1200">
                <a:solidFill>
                  <a:srgbClr val="000000"/>
                </a:solidFill>
                <a:latin typeface="Arial"/>
                <a:ea typeface="+mn-ea"/>
                <a:cs typeface="+mn-cs"/>
              </a:defRPr>
            </a:lvl7pPr>
            <a:lvl8pPr marL="3584448" algn="l" defTabSz="1023595" rtl="0" eaLnBrk="1" latinLnBrk="0" hangingPunct="1">
              <a:defRPr sz="2000" kern="1200">
                <a:solidFill>
                  <a:srgbClr val="000000"/>
                </a:solidFill>
                <a:latin typeface="Arial"/>
                <a:ea typeface="+mn-ea"/>
                <a:cs typeface="+mn-cs"/>
              </a:defRPr>
            </a:lvl8pPr>
            <a:lvl9pPr marL="4096512" algn="l" defTabSz="1023595" rtl="0" eaLnBrk="1" latinLnBrk="0" hangingPunct="1">
              <a:defRPr sz="2000" kern="1200">
                <a:solidFill>
                  <a:srgbClr val="000000"/>
                </a:solidFill>
                <a:latin typeface="Arial"/>
                <a:ea typeface="+mn-ea"/>
                <a:cs typeface="+mn-cs"/>
              </a:defRPr>
            </a:lvl9pPr>
          </a:lstStyle>
          <a:p>
            <a:pPr algn="ctr"/>
            <a:endParaRPr lang="zh-CN" altLang="en-US"/>
          </a:p>
        </p:txBody>
      </p:sp>
      <p:sp>
        <p:nvSpPr>
          <p:cNvPr id="11" name="矩形 10"/>
          <p:cNvSpPr/>
          <p:nvPr/>
        </p:nvSpPr>
        <p:spPr>
          <a:xfrm>
            <a:off x="1288350" y="2027770"/>
            <a:ext cx="770653" cy="1739543"/>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zh-CN" altLang="zh-CN" sz="2400" kern="100">
                <a:solidFill>
                  <a:srgbClr val="C00000"/>
                </a:solidFill>
                <a:latin typeface="Times New Roman" panose="02020603050405020304"/>
                <a:ea typeface="华文细黑"/>
                <a:cs typeface="Times New Roman" panose="02020603050405020304"/>
              </a:rPr>
              <a:t>羽翼</a:t>
            </a:r>
            <a:endParaRPr lang="en-US" altLang="zh-CN" sz="2400" kern="100">
              <a:solidFill>
                <a:srgbClr val="C00000"/>
              </a:solidFill>
              <a:latin typeface="IPAPANNEW"/>
              <a:ea typeface="华文细黑"/>
              <a:cs typeface="Times New Roman" panose="02020603050405020304"/>
            </a:endParaRPr>
          </a:p>
          <a:p>
            <a:pPr>
              <a:lnSpc>
                <a:spcPct val="150000"/>
              </a:lnSpc>
            </a:pPr>
            <a:r>
              <a:rPr lang="zh-CN" altLang="zh-CN" sz="2400" kern="100">
                <a:solidFill>
                  <a:srgbClr val="C00000"/>
                </a:solidFill>
                <a:latin typeface="IPAPANNEW"/>
                <a:ea typeface="华文细黑"/>
                <a:cs typeface="Times New Roman" panose="02020603050405020304"/>
              </a:rPr>
              <a:t>希冀</a:t>
            </a:r>
            <a:endParaRPr lang="en-US" altLang="zh-CN" sz="2400" kern="100">
              <a:solidFill>
                <a:srgbClr val="C00000"/>
              </a:solidFill>
              <a:latin typeface="IPAPANNEW"/>
              <a:ea typeface="华文细黑"/>
              <a:cs typeface="Times New Roman" panose="02020603050405020304"/>
            </a:endParaRPr>
          </a:p>
          <a:p>
            <a:pPr>
              <a:lnSpc>
                <a:spcPct val="150000"/>
              </a:lnSpc>
            </a:pPr>
            <a:r>
              <a:rPr lang="zh-CN" altLang="zh-CN" sz="2400" kern="100">
                <a:solidFill>
                  <a:srgbClr val="C00000"/>
                </a:solidFill>
                <a:latin typeface="Times New Roman" panose="02020603050405020304"/>
                <a:ea typeface="华文细黑"/>
                <a:cs typeface="Times New Roman" panose="02020603050405020304"/>
              </a:rPr>
              <a:t>骐骥</a:t>
            </a:r>
            <a:endParaRPr lang="zh-CN" altLang="en-US"/>
          </a:p>
        </p:txBody>
      </p:sp>
      <p:sp>
        <p:nvSpPr>
          <p:cNvPr id="13" name="矩形 12"/>
          <p:cNvSpPr/>
          <p:nvPr/>
        </p:nvSpPr>
        <p:spPr>
          <a:xfrm>
            <a:off x="1277205" y="4076922"/>
            <a:ext cx="2285107" cy="1739543"/>
          </a:xfrm>
          <a:prstGeom prst="rect">
            <a:avLst/>
          </a:prstGeom>
        </p:spPr>
        <p:txBody>
          <a:bodyPr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zh-CN" altLang="zh-CN" sz="2400" kern="100">
                <a:solidFill>
                  <a:srgbClr val="C00000"/>
                </a:solidFill>
                <a:latin typeface="Times New Roman" panose="02020603050405020304"/>
                <a:ea typeface="华文细黑"/>
                <a:cs typeface="Times New Roman" panose="02020603050405020304"/>
              </a:rPr>
              <a:t>黯然</a:t>
            </a:r>
            <a:endParaRPr lang="en-US" altLang="zh-CN" sz="2400" kern="100">
              <a:solidFill>
                <a:srgbClr val="C00000"/>
              </a:solidFill>
              <a:latin typeface="IPAPANNEW"/>
              <a:ea typeface="华文细黑"/>
              <a:cs typeface="Times New Roman" panose="02020603050405020304"/>
            </a:endParaRPr>
          </a:p>
          <a:p>
            <a:pPr>
              <a:lnSpc>
                <a:spcPct val="150000"/>
              </a:lnSpc>
            </a:pPr>
            <a:r>
              <a:rPr lang="zh-CN" altLang="zh-CN" sz="2400" kern="100">
                <a:solidFill>
                  <a:srgbClr val="C00000"/>
                </a:solidFill>
                <a:latin typeface="IPAPANNEW"/>
                <a:ea typeface="华文细黑"/>
                <a:cs typeface="Times New Roman" panose="02020603050405020304"/>
              </a:rPr>
              <a:t>谙熟</a:t>
            </a:r>
            <a:endParaRPr lang="en-US" altLang="zh-CN" sz="2400" kern="100">
              <a:solidFill>
                <a:srgbClr val="C00000"/>
              </a:solidFill>
              <a:latin typeface="IPAPANNEW"/>
              <a:ea typeface="华文细黑"/>
              <a:cs typeface="Times New Roman" panose="02020603050405020304"/>
            </a:endParaRPr>
          </a:p>
          <a:p>
            <a:pPr>
              <a:lnSpc>
                <a:spcPct val="150000"/>
              </a:lnSpc>
            </a:pPr>
            <a:r>
              <a:rPr lang="zh-CN" altLang="zh-CN" sz="2400" kern="100">
                <a:solidFill>
                  <a:srgbClr val="C00000"/>
                </a:solidFill>
                <a:latin typeface="Times New Roman" panose="02020603050405020304"/>
                <a:ea typeface="华文细黑"/>
                <a:cs typeface="Times New Roman" panose="02020603050405020304"/>
              </a:rPr>
              <a:t>万马齐喑</a:t>
            </a:r>
            <a:endParaRPr lang="zh-CN" altLang="en-US"/>
          </a:p>
        </p:txBody>
      </p:sp>
      <p:sp>
        <p:nvSpPr>
          <p:cNvPr id="14" name="矩形 13"/>
          <p:cNvSpPr/>
          <p:nvPr/>
        </p:nvSpPr>
        <p:spPr>
          <a:xfrm>
            <a:off x="5436209" y="2052797"/>
            <a:ext cx="770653" cy="1739543"/>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zh-CN" altLang="zh-CN" sz="2400" kern="100">
                <a:solidFill>
                  <a:srgbClr val="C00000"/>
                </a:solidFill>
                <a:latin typeface="Times New Roman" panose="02020603050405020304"/>
                <a:ea typeface="华文细黑"/>
                <a:cs typeface="Times New Roman" panose="02020603050405020304"/>
              </a:rPr>
              <a:t>忌惮</a:t>
            </a:r>
            <a:endParaRPr lang="en-US" altLang="zh-CN" sz="2400" kern="100">
              <a:solidFill>
                <a:srgbClr val="C00000"/>
              </a:solidFill>
              <a:latin typeface="IPAPANNEW"/>
              <a:ea typeface="华文细黑"/>
              <a:cs typeface="Times New Roman" panose="02020603050405020304"/>
            </a:endParaRPr>
          </a:p>
          <a:p>
            <a:pPr>
              <a:lnSpc>
                <a:spcPct val="150000"/>
              </a:lnSpc>
            </a:pPr>
            <a:r>
              <a:rPr lang="zh-CN" altLang="zh-CN" sz="2400" kern="100">
                <a:solidFill>
                  <a:srgbClr val="C00000"/>
                </a:solidFill>
                <a:latin typeface="IPAPANNEW"/>
                <a:ea typeface="华文细黑"/>
                <a:cs typeface="Times New Roman" panose="02020603050405020304"/>
              </a:rPr>
              <a:t>禅让</a:t>
            </a:r>
            <a:endParaRPr lang="en-US" altLang="zh-CN" sz="2400" kern="100">
              <a:solidFill>
                <a:srgbClr val="C00000"/>
              </a:solidFill>
              <a:latin typeface="IPAPANNEW"/>
              <a:ea typeface="华文细黑"/>
              <a:cs typeface="Times New Roman" panose="02020603050405020304"/>
            </a:endParaRPr>
          </a:p>
          <a:p>
            <a:pPr>
              <a:lnSpc>
                <a:spcPct val="150000"/>
              </a:lnSpc>
            </a:pPr>
            <a:r>
              <a:rPr lang="zh-CN" altLang="zh-CN" sz="2400" kern="100">
                <a:solidFill>
                  <a:srgbClr val="C00000"/>
                </a:solidFill>
                <a:latin typeface="Times New Roman" panose="02020603050405020304"/>
                <a:ea typeface="华文细黑"/>
                <a:cs typeface="Times New Roman" panose="02020603050405020304"/>
              </a:rPr>
              <a:t>掸去</a:t>
            </a:r>
            <a:endParaRPr lang="zh-CN" altLang="en-US"/>
          </a:p>
        </p:txBody>
      </p:sp>
      <p:sp>
        <p:nvSpPr>
          <p:cNvPr id="15" name="矩形 14"/>
          <p:cNvSpPr/>
          <p:nvPr/>
        </p:nvSpPr>
        <p:spPr>
          <a:xfrm>
            <a:off x="5364046" y="4167716"/>
            <a:ext cx="770653" cy="1739543"/>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tabLst>
                <a:tab pos="1890370"/>
              </a:tabLst>
            </a:pPr>
            <a:r>
              <a:rPr lang="zh-CN" altLang="zh-CN" sz="2400" kern="100">
                <a:solidFill>
                  <a:srgbClr val="C00000"/>
                </a:solidFill>
                <a:latin typeface="Times New Roman" panose="02020603050405020304"/>
                <a:ea typeface="华文细黑"/>
                <a:cs typeface="Times New Roman" panose="02020603050405020304"/>
              </a:rPr>
              <a:t>喋血</a:t>
            </a:r>
            <a:endParaRPr lang="en-US" altLang="zh-CN" sz="2400" kern="100">
              <a:solidFill>
                <a:srgbClr val="C00000"/>
              </a:solidFill>
              <a:latin typeface="IPAPANNEW"/>
              <a:ea typeface="华文细黑"/>
              <a:cs typeface="Times New Roman" panose="02020603050405020304"/>
            </a:endParaRPr>
          </a:p>
          <a:p>
            <a:pPr algn="just">
              <a:lnSpc>
                <a:spcPct val="150000"/>
              </a:lnSpc>
              <a:tabLst>
                <a:tab pos="1890370"/>
              </a:tabLst>
            </a:pPr>
            <a:r>
              <a:rPr lang="zh-CN" altLang="zh-CN" sz="2400" kern="100">
                <a:solidFill>
                  <a:srgbClr val="C00000"/>
                </a:solidFill>
                <a:latin typeface="IPAPANNEW"/>
                <a:ea typeface="华文细黑"/>
                <a:cs typeface="Times New Roman" panose="02020603050405020304"/>
              </a:rPr>
              <a:t>雉堞</a:t>
            </a:r>
            <a:endParaRPr lang="en-US" altLang="zh-CN" sz="2400" kern="100">
              <a:solidFill>
                <a:srgbClr val="C00000"/>
              </a:solidFill>
              <a:latin typeface="IPAPANNEW"/>
              <a:ea typeface="华文细黑"/>
              <a:cs typeface="Times New Roman" panose="02020603050405020304"/>
            </a:endParaRPr>
          </a:p>
          <a:p>
            <a:pPr algn="just">
              <a:lnSpc>
                <a:spcPct val="150000"/>
              </a:lnSpc>
              <a:tabLst>
                <a:tab pos="1890370"/>
              </a:tabLst>
            </a:pPr>
            <a:r>
              <a:rPr lang="zh-CN" altLang="zh-CN" sz="2400" kern="100">
                <a:solidFill>
                  <a:srgbClr val="C00000"/>
                </a:solidFill>
                <a:latin typeface="Times New Roman" panose="02020603050405020304"/>
                <a:ea typeface="华文细黑"/>
                <a:cs typeface="Times New Roman" panose="02020603050405020304"/>
              </a:rPr>
              <a:t>谍报</a:t>
            </a:r>
            <a:endParaRPr lang="zh-CN" altLang="zh-CN" sz="900" kern="100">
              <a:solidFill>
                <a:prstClr val="black"/>
              </a:solidFill>
              <a:latin typeface="宋体" panose="02010600030101010101" pitchFamily="2" charset="-122"/>
              <a:cs typeface="Courier New" panose="02070309020205020404"/>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2"/>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blinds(horizontal)">
                                      <p:cBhvr>
                                        <p:cTn id="7" dur="500"/>
                                        <p:tgtEl>
                                          <p:spTgt spid="11"/>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linds(horizontal)">
                                      <p:cBhvr>
                                        <p:cTn id="12" dur="500"/>
                                        <p:tgtEl>
                                          <p:spTgt spid="1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blinds(horizontal)">
                                      <p:cBhvr>
                                        <p:cTn id="17" dur="500"/>
                                        <p:tgtEl>
                                          <p:spTgt spid="14"/>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5"/>
                                        </p:tgtEl>
                                        <p:attrNameLst>
                                          <p:attrName>style.visibility</p:attrName>
                                        </p:attrNameLst>
                                      </p:cBhvr>
                                      <p:to>
                                        <p:strVal val="visible"/>
                                      </p:to>
                                    </p:set>
                                    <p:animEffect transition="in" filter="blinds(horizontal)">
                                      <p:cBhvr>
                                        <p:cTn id="22" dur="500"/>
                                        <p:tgtEl>
                                          <p:spTgt spid="15"/>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xit" presetSubtype="0" dur="500" fill="hold" grpId="1" nodeType="clickEffect">
                                  <p:stCondLst>
                                    <p:cond delay="0"/>
                                  </p:stCondLst>
                                  <p:childTnLst>
                                    <p:animEffect transition="out" filter="fade">
                                      <p:cBhvr>
                                        <p:cTn id="26" dur="500"/>
                                        <p:tgtEl>
                                          <p:spTgt spid="11"/>
                                        </p:tgtEl>
                                      </p:cBhvr>
                                    </p:animEffect>
                                    <p:set>
                                      <p:cBhvr>
                                        <p:cTn id="27" dur="1" fill="hold">
                                          <p:stCondLst>
                                            <p:cond delay="499"/>
                                          </p:stCondLst>
                                        </p:cTn>
                                        <p:tgtEl>
                                          <p:spTgt spid="11"/>
                                        </p:tgtEl>
                                        <p:attrNameLst>
                                          <p:attrName>style.visibility</p:attrName>
                                        </p:attrNameLst>
                                      </p:cBhvr>
                                      <p:to>
                                        <p:strVal val="hidden"/>
                                      </p:to>
                                    </p:set>
                                  </p:childTnLst>
                                </p:cTn>
                              </p:par>
                              <p:par>
                                <p:cTn id="28" presetID="10" presetClass="exit" presetSubtype="0" dur="500" fill="hold" grpId="1" nodeType="withEffect">
                                  <p:stCondLst>
                                    <p:cond delay="0"/>
                                  </p:stCondLst>
                                  <p:childTnLst>
                                    <p:animEffect transition="out" filter="fade">
                                      <p:cBhvr>
                                        <p:cTn id="29" dur="500"/>
                                        <p:tgtEl>
                                          <p:spTgt spid="14"/>
                                        </p:tgtEl>
                                      </p:cBhvr>
                                    </p:animEffect>
                                    <p:set>
                                      <p:cBhvr>
                                        <p:cTn id="30" dur="1" fill="hold">
                                          <p:stCondLst>
                                            <p:cond delay="499"/>
                                          </p:stCondLst>
                                        </p:cTn>
                                        <p:tgtEl>
                                          <p:spTgt spid="14"/>
                                        </p:tgtEl>
                                        <p:attrNameLst>
                                          <p:attrName>style.visibility</p:attrName>
                                        </p:attrNameLst>
                                      </p:cBhvr>
                                      <p:to>
                                        <p:strVal val="hidden"/>
                                      </p:to>
                                    </p:set>
                                  </p:childTnLst>
                                </p:cTn>
                              </p:par>
                              <p:par>
                                <p:cTn id="31" presetID="10" presetClass="exit" presetSubtype="0" dur="500" fill="hold" grpId="1" nodeType="withEffect">
                                  <p:stCondLst>
                                    <p:cond delay="0"/>
                                  </p:stCondLst>
                                  <p:childTnLst>
                                    <p:animEffect transition="out" filter="fade">
                                      <p:cBhvr>
                                        <p:cTn id="32" dur="500"/>
                                        <p:tgtEl>
                                          <p:spTgt spid="13"/>
                                        </p:tgtEl>
                                      </p:cBhvr>
                                    </p:animEffect>
                                    <p:set>
                                      <p:cBhvr>
                                        <p:cTn id="33" dur="1" fill="hold">
                                          <p:stCondLst>
                                            <p:cond delay="499"/>
                                          </p:stCondLst>
                                        </p:cTn>
                                        <p:tgtEl>
                                          <p:spTgt spid="13"/>
                                        </p:tgtEl>
                                        <p:attrNameLst>
                                          <p:attrName>style.visibility</p:attrName>
                                        </p:attrNameLst>
                                      </p:cBhvr>
                                      <p:to>
                                        <p:strVal val="hidden"/>
                                      </p:to>
                                    </p:set>
                                  </p:childTnLst>
                                </p:cTn>
                              </p:par>
                              <p:par>
                                <p:cTn id="34" presetID="10" presetClass="exit" presetSubtype="0" dur="500" fill="hold" grpId="1" nodeType="withEffect">
                                  <p:stCondLst>
                                    <p:cond delay="0"/>
                                  </p:stCondLst>
                                  <p:childTnLst>
                                    <p:animEffect transition="out" filter="fade">
                                      <p:cBhvr>
                                        <p:cTn id="35" dur="500"/>
                                        <p:tgtEl>
                                          <p:spTgt spid="15"/>
                                        </p:tgtEl>
                                      </p:cBhvr>
                                    </p:animEffect>
                                    <p:set>
                                      <p:cBhvr>
                                        <p:cTn id="36" dur="1" fill="hold">
                                          <p:stCondLst>
                                            <p:cond delay="499"/>
                                          </p:stCondLst>
                                        </p:cTn>
                                        <p:tgtEl>
                                          <p:spTgt spid="15"/>
                                        </p:tgtEl>
                                        <p:attrNameLst>
                                          <p:attrName>style.visibility</p:attrName>
                                        </p:attrNameLst>
                                      </p:cBhvr>
                                      <p:to>
                                        <p:strVal val="hidden"/>
                                      </p:to>
                                    </p:set>
                                  </p:childTnLst>
                                </p:cTn>
                              </p:par>
                            </p:childTnLst>
                          </p:cTn>
                        </p:par>
                      </p:childTnLst>
                    </p:cTn>
                  </p:par>
                </p:childTnLst>
              </p:cTn>
              <p:nextCondLst>
                <p:cond evt="onClick" delay="0">
                  <p:tgtEl>
                    <p:spTgt spid="42"/>
                  </p:tgtEl>
                </p:cond>
              </p:nextCondLst>
            </p:seq>
          </p:childTnLst>
        </p:cTn>
      </p:par>
    </p:tnLst>
    <p:bldLst>
      <p:bldP spid="11" grpId="0"/>
      <p:bldP spid="11" grpId="1"/>
      <p:bldP spid="13" grpId="0"/>
      <p:bldP spid="13" grpId="1"/>
      <p:bldP spid="14" grpId="0"/>
      <p:bldP spid="14" grpId="1"/>
      <p:bldP spid="15" grpId="0"/>
      <p:bldP spid="15" grpId="1"/>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283045" y="2205148"/>
            <a:ext cx="8609997" cy="3796699"/>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200000"/>
              </a:lnSpc>
              <a:tabLst>
                <a:tab pos="1890370"/>
              </a:tabLst>
            </a:pPr>
            <a:r>
              <a:rPr lang="en-US" altLang="zh-CN" sz="2400" kern="100">
                <a:latin typeface="Times New Roman" panose="02020603050405020304"/>
                <a:ea typeface="华文细黑"/>
                <a:cs typeface="Courier New" panose="02070309020205020404"/>
              </a:rPr>
              <a:t>(1)</a:t>
            </a:r>
            <a:r>
              <a:rPr lang="zh-CN" altLang="zh-CN" sz="2400" kern="100">
                <a:latin typeface="Times New Roman" panose="02020603050405020304"/>
                <a:ea typeface="华文细黑"/>
                <a:cs typeface="Times New Roman" panose="02020603050405020304"/>
              </a:rPr>
              <a:t>深味：</a:t>
            </a:r>
            <a:r>
              <a:rPr lang="en-US" altLang="zh-CN" sz="2400" kern="100">
                <a:latin typeface="Times New Roman" panose="02020603050405020304"/>
                <a:ea typeface="华文细黑"/>
                <a:cs typeface="Times New Roman" panose="02020603050405020304"/>
              </a:rPr>
              <a:t>______________</a:t>
            </a:r>
            <a:endParaRPr lang="zh-CN" altLang="zh-CN" sz="900" kern="100">
              <a:latin typeface="宋体" panose="02010600030101010101" pitchFamily="2" charset="-122"/>
              <a:cs typeface="Courier New" panose="02070309020205020404"/>
            </a:endParaRPr>
          </a:p>
          <a:p>
            <a:pPr algn="just">
              <a:lnSpc>
                <a:spcPct val="200000"/>
              </a:lnSpc>
              <a:tabLst>
                <a:tab pos="1890370"/>
              </a:tabLst>
            </a:pPr>
            <a:r>
              <a:rPr lang="en-US" altLang="zh-CN" sz="2400" kern="100">
                <a:latin typeface="Times New Roman" panose="02020603050405020304"/>
                <a:ea typeface="华文细黑"/>
                <a:cs typeface="Courier New" panose="02070309020205020404"/>
              </a:rPr>
              <a:t>(2)</a:t>
            </a:r>
            <a:r>
              <a:rPr lang="zh-CN" altLang="zh-CN" sz="2400" kern="100">
                <a:latin typeface="Times New Roman" panose="02020603050405020304"/>
                <a:ea typeface="华文细黑"/>
                <a:cs typeface="Times New Roman" panose="02020603050405020304"/>
              </a:rPr>
              <a:t>桀骜：</a:t>
            </a:r>
            <a:r>
              <a:rPr lang="en-US" altLang="zh-CN" sz="2400" kern="100">
                <a:latin typeface="Times New Roman" panose="02020603050405020304"/>
                <a:ea typeface="华文细黑"/>
                <a:cs typeface="Times New Roman" panose="02020603050405020304"/>
              </a:rPr>
              <a:t>____________________________</a:t>
            </a:r>
          </a:p>
          <a:p>
            <a:pPr algn="just">
              <a:lnSpc>
                <a:spcPct val="200000"/>
              </a:lnSpc>
              <a:tabLst>
                <a:tab pos="1890370"/>
              </a:tabLst>
            </a:pPr>
            <a:r>
              <a:rPr lang="en-US" altLang="zh-CN" sz="2400" kern="100">
                <a:latin typeface="Times New Roman" panose="02020603050405020304"/>
                <a:ea typeface="华文细黑"/>
                <a:cs typeface="Courier New" panose="02070309020205020404"/>
              </a:rPr>
              <a:t>(3)</a:t>
            </a:r>
            <a:r>
              <a:rPr lang="zh-CN" altLang="zh-CN" sz="2400" kern="100">
                <a:latin typeface="Times New Roman" panose="02020603050405020304"/>
                <a:ea typeface="华文细黑"/>
                <a:cs typeface="Times New Roman" panose="02020603050405020304"/>
              </a:rPr>
              <a:t>黯然：</a:t>
            </a:r>
            <a:r>
              <a:rPr lang="en-US" altLang="zh-CN" sz="2400" kern="100">
                <a:latin typeface="Times New Roman" panose="02020603050405020304"/>
                <a:ea typeface="华文细黑"/>
                <a:cs typeface="Times New Roman" panose="02020603050405020304"/>
              </a:rPr>
              <a:t>____________</a:t>
            </a:r>
          </a:p>
          <a:p>
            <a:pPr algn="just">
              <a:lnSpc>
                <a:spcPct val="200000"/>
              </a:lnSpc>
              <a:tabLst>
                <a:tab pos="1890370"/>
              </a:tabLst>
            </a:pPr>
            <a:r>
              <a:rPr lang="en-US" altLang="zh-CN" sz="2400" kern="100">
                <a:latin typeface="Times New Roman" panose="02020603050405020304"/>
                <a:ea typeface="华文细黑"/>
                <a:cs typeface="Courier New" panose="02070309020205020404"/>
              </a:rPr>
              <a:t>(4)</a:t>
            </a:r>
            <a:r>
              <a:rPr lang="zh-CN" altLang="zh-CN" sz="2400" kern="100">
                <a:latin typeface="Times New Roman" panose="02020603050405020304"/>
                <a:ea typeface="华文细黑"/>
                <a:cs typeface="Times New Roman" panose="02020603050405020304"/>
              </a:rPr>
              <a:t>屠戮：</a:t>
            </a:r>
            <a:r>
              <a:rPr lang="en-US" altLang="zh-CN" sz="2400" kern="100">
                <a:latin typeface="Times New Roman" panose="02020603050405020304"/>
                <a:ea typeface="华文细黑"/>
                <a:cs typeface="Times New Roman" panose="02020603050405020304"/>
              </a:rPr>
              <a:t>______</a:t>
            </a:r>
            <a:endParaRPr lang="zh-CN" altLang="zh-CN" sz="900" kern="100">
              <a:latin typeface="宋体" panose="02010600030101010101" pitchFamily="2" charset="-122"/>
              <a:cs typeface="Courier New" panose="02070309020205020404"/>
            </a:endParaRPr>
          </a:p>
          <a:p>
            <a:pPr algn="just">
              <a:lnSpc>
                <a:spcPct val="200000"/>
              </a:lnSpc>
              <a:tabLst>
                <a:tab pos="1890370"/>
              </a:tabLst>
            </a:pPr>
            <a:r>
              <a:rPr lang="en-US" altLang="zh-CN" sz="2400" kern="100">
                <a:latin typeface="Times New Roman" panose="02020603050405020304"/>
                <a:ea typeface="华文细黑"/>
                <a:cs typeface="Courier New" panose="02070309020205020404"/>
              </a:rPr>
              <a:t>(5)</a:t>
            </a:r>
            <a:r>
              <a:rPr lang="zh-CN" altLang="zh-CN" sz="2400" kern="100">
                <a:latin typeface="Times New Roman" panose="02020603050405020304"/>
                <a:ea typeface="华文细黑"/>
                <a:cs typeface="Times New Roman" panose="02020603050405020304"/>
              </a:rPr>
              <a:t>殒身不恤：</a:t>
            </a:r>
            <a:r>
              <a:rPr lang="en-US" altLang="zh-CN" sz="2400" kern="100">
                <a:latin typeface="Times New Roman" panose="02020603050405020304"/>
                <a:ea typeface="华文细黑"/>
                <a:cs typeface="Times New Roman" panose="02020603050405020304"/>
              </a:rPr>
              <a:t>_________________________________________</a:t>
            </a:r>
            <a:endParaRPr lang="zh-CN" altLang="zh-CN" sz="900" kern="100">
              <a:latin typeface="宋体" panose="02010600030101010101" pitchFamily="2" charset="-122"/>
              <a:cs typeface="Courier New" panose="02070309020205020404"/>
            </a:endParaRPr>
          </a:p>
        </p:txBody>
      </p:sp>
      <p:pic>
        <p:nvPicPr>
          <p:cNvPr id="3" name="图片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
        <p:nvSpPr>
          <p:cNvPr id="2" name="矩形 1"/>
          <p:cNvSpPr/>
          <p:nvPr/>
        </p:nvSpPr>
        <p:spPr>
          <a:xfrm>
            <a:off x="1439244" y="2205148"/>
            <a:ext cx="1960684" cy="631548"/>
          </a:xfrm>
          <a:prstGeom prst="rect">
            <a:avLst/>
          </a:prstGeom>
        </p:spPr>
        <p:txBody>
          <a:bodyPr wrap="squar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en-US" sz="2400" kern="100">
                <a:solidFill>
                  <a:srgbClr val="C00000"/>
                </a:solidFill>
                <a:latin typeface="华文细黑"/>
                <a:ea typeface="华文细黑"/>
                <a:cs typeface="Times New Roman" panose="02020603050405020304"/>
              </a:rPr>
              <a:t>深深地体会。</a:t>
            </a:r>
          </a:p>
        </p:txBody>
      </p:sp>
      <p:sp>
        <p:nvSpPr>
          <p:cNvPr id="10" name="矩形 9"/>
          <p:cNvSpPr>
            <a:spLocks noChangeAspect="1"/>
          </p:cNvSpPr>
          <p:nvPr/>
        </p:nvSpPr>
        <p:spPr>
          <a:xfrm>
            <a:off x="348180" y="1568694"/>
            <a:ext cx="1307116" cy="511710"/>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6800" tIns="38400" rIns="76800" bIns="38400"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r>
              <a:rPr lang="zh-CN" altLang="en-US" sz="2200" b="1">
                <a:solidFill>
                  <a:schemeClr val="bg1"/>
                </a:solidFill>
                <a:latin typeface="+mj-ea"/>
                <a:ea typeface="+mj-ea"/>
                <a:cs typeface="Times New Roman" panose="02020603050405020304" pitchFamily="18" charset="0"/>
              </a:rPr>
              <a:t>理解运用</a:t>
            </a:r>
            <a:endParaRPr lang="zh-CN" altLang="en-US" sz="2200" b="1">
              <a:solidFill>
                <a:schemeClr val="bg1"/>
              </a:solidFill>
              <a:latin typeface="+mj-ea"/>
              <a:ea typeface="+mj-ea"/>
              <a:cs typeface="Times New Roman" panose="02020603050405020304" pitchFamily="18" charset="0"/>
            </a:endParaRPr>
          </a:p>
        </p:txBody>
      </p:sp>
      <p:sp>
        <p:nvSpPr>
          <p:cNvPr id="12" name="矩形 11"/>
          <p:cNvSpPr/>
          <p:nvPr/>
        </p:nvSpPr>
        <p:spPr>
          <a:xfrm>
            <a:off x="155230" y="559528"/>
            <a:ext cx="2001759" cy="6315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lvl="0" algn="just">
              <a:lnSpc>
                <a:spcPct val="150000"/>
              </a:lnSpc>
            </a:pPr>
            <a:r>
              <a:rPr lang="zh-CN" altLang="zh-CN" sz="2400" b="1" kern="100">
                <a:solidFill>
                  <a:srgbClr val="0000FF"/>
                </a:solidFill>
                <a:latin typeface="微软雅黑" panose="020b0503020204020204" pitchFamily="34" charset="-122"/>
                <a:ea typeface="微软雅黑" panose="020b0503020204020204" pitchFamily="34" charset="-122"/>
                <a:cs typeface="Times New Roman" panose="02020603050405020304"/>
              </a:rPr>
              <a:t>二、词语积累</a:t>
            </a:r>
            <a:endParaRPr lang="en-US" altLang="zh-CN" sz="2400" b="1" kern="100">
              <a:solidFill>
                <a:srgbClr val="0000FF"/>
              </a:solidFill>
              <a:latin typeface="微软雅黑" panose="020b0503020204020204" pitchFamily="34" charset="-122"/>
              <a:ea typeface="微软雅黑" panose="020b0503020204020204" pitchFamily="34" charset="-122"/>
              <a:cs typeface="Times New Roman" panose="02020603050405020304"/>
            </a:endParaRPr>
          </a:p>
        </p:txBody>
      </p:sp>
      <p:sp>
        <p:nvSpPr>
          <p:cNvPr id="7" name="矩形 6"/>
          <p:cNvSpPr/>
          <p:nvPr/>
        </p:nvSpPr>
        <p:spPr>
          <a:xfrm>
            <a:off x="1946497" y="4759641"/>
            <a:ext cx="6643603" cy="655925"/>
          </a:xfrm>
          <a:prstGeom prst="rect">
            <a:avLst/>
          </a:prstGeom>
        </p:spPr>
        <p:txBody>
          <a:bodyPr wrap="squar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lvl="0" algn="just">
              <a:lnSpc>
                <a:spcPct val="150000"/>
              </a:lnSpc>
            </a:pPr>
            <a:r>
              <a:rPr lang="zh-CN" altLang="en-US" sz="2400" kern="100">
                <a:solidFill>
                  <a:srgbClr val="C00000"/>
                </a:solidFill>
                <a:latin typeface="Times New Roman" panose="02020603050405020304"/>
                <a:ea typeface="华文细黑"/>
                <a:cs typeface="Times New Roman" panose="02020603050405020304"/>
              </a:rPr>
              <a:t>牺牲生命也在所不惜。殒，死亡。恤，顾虑。</a:t>
            </a:r>
          </a:p>
        </p:txBody>
      </p:sp>
      <p:sp>
        <p:nvSpPr>
          <p:cNvPr id="11" name="矩形 10"/>
          <p:cNvSpPr/>
          <p:nvPr/>
        </p:nvSpPr>
        <p:spPr>
          <a:xfrm>
            <a:off x="1439244" y="2865176"/>
            <a:ext cx="4500908" cy="631548"/>
          </a:xfrm>
          <a:prstGeom prst="rect">
            <a:avLst/>
          </a:prstGeom>
        </p:spPr>
        <p:txBody>
          <a:bodyPr wrap="squar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en-US" sz="2400" kern="100">
                <a:solidFill>
                  <a:srgbClr val="C00000"/>
                </a:solidFill>
                <a:latin typeface="华文细黑"/>
                <a:ea typeface="华文细黑"/>
                <a:cs typeface="Times New Roman" panose="02020603050405020304"/>
              </a:rPr>
              <a:t>形容性情倔强。骜，不顺从。</a:t>
            </a:r>
          </a:p>
        </p:txBody>
      </p:sp>
      <p:sp>
        <p:nvSpPr>
          <p:cNvPr id="5" name="矩形 4"/>
          <p:cNvSpPr/>
          <p:nvPr/>
        </p:nvSpPr>
        <p:spPr>
          <a:xfrm>
            <a:off x="1493257" y="3617925"/>
            <a:ext cx="2001759" cy="6315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tabLst>
                <a:tab pos="1890370"/>
              </a:tabLst>
            </a:pPr>
            <a:r>
              <a:rPr lang="zh-CN" altLang="zh-CN" sz="2400" kern="100">
                <a:solidFill>
                  <a:srgbClr val="C00000"/>
                </a:solidFill>
                <a:latin typeface="华文细黑"/>
                <a:ea typeface="华文细黑"/>
                <a:cs typeface="Times New Roman" panose="02020603050405020304"/>
              </a:rPr>
              <a:t>忧伤的样子。</a:t>
            </a:r>
          </a:p>
        </p:txBody>
      </p:sp>
      <p:sp>
        <p:nvSpPr>
          <p:cNvPr id="9" name="矩形 8"/>
          <p:cNvSpPr/>
          <p:nvPr/>
        </p:nvSpPr>
        <p:spPr>
          <a:xfrm>
            <a:off x="1493257" y="4249473"/>
            <a:ext cx="1078430"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zh-CN" altLang="zh-CN" sz="2400" kern="100">
                <a:solidFill>
                  <a:srgbClr val="C00000"/>
                </a:solidFill>
                <a:latin typeface="华文细黑"/>
                <a:ea typeface="华文细黑"/>
                <a:cs typeface="Times New Roman" panose="02020603050405020304"/>
              </a:rPr>
              <a:t>屠杀。</a:t>
            </a:r>
            <a:endParaRPr lang="zh-CN" altLang="en-US" sz="2400" kern="100">
              <a:solidFill>
                <a:srgbClr val="C00000"/>
              </a:solidFill>
              <a:latin typeface="华文细黑"/>
              <a:ea typeface="华文细黑"/>
              <a:cs typeface="Times New Roman" panose="02020603050405020304"/>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blinds(horizontal)">
                                      <p:cBhvr>
                                        <p:cTn id="12" dur="500"/>
                                        <p:tgtEl>
                                          <p:spTgt spid="11"/>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blinds(horizontal)">
                                      <p:cBhvr>
                                        <p:cTn id="27" dur="500"/>
                                        <p:tgtEl>
                                          <p:spTgt spid="7"/>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xit" presetSubtype="0" dur="500" fill="hold" grpId="1" nodeType="clickEffect">
                                  <p:stCondLst>
                                    <p:cond delay="0"/>
                                  </p:stCondLst>
                                  <p:childTnLst>
                                    <p:animEffect transition="out" filter="fade">
                                      <p:cBhvr>
                                        <p:cTn id="31" dur="500"/>
                                        <p:tgtEl>
                                          <p:spTgt spid="2"/>
                                        </p:tgtEl>
                                      </p:cBhvr>
                                    </p:animEffect>
                                    <p:set>
                                      <p:cBhvr>
                                        <p:cTn id="32" dur="1" fill="hold">
                                          <p:stCondLst>
                                            <p:cond delay="499"/>
                                          </p:stCondLst>
                                        </p:cTn>
                                        <p:tgtEl>
                                          <p:spTgt spid="2"/>
                                        </p:tgtEl>
                                        <p:attrNameLst>
                                          <p:attrName>style.visibility</p:attrName>
                                        </p:attrNameLst>
                                      </p:cBhvr>
                                      <p:to>
                                        <p:strVal val="hidden"/>
                                      </p:to>
                                    </p:set>
                                  </p:childTnLst>
                                </p:cTn>
                              </p:par>
                              <p:par>
                                <p:cTn id="33" presetID="10" presetClass="exit" presetSubtype="0" dur="500" fill="hold" grpId="1" nodeType="withEffect">
                                  <p:stCondLst>
                                    <p:cond delay="0"/>
                                  </p:stCondLst>
                                  <p:childTnLst>
                                    <p:animEffect transition="out" filter="fade">
                                      <p:cBhvr>
                                        <p:cTn id="34" dur="500"/>
                                        <p:tgtEl>
                                          <p:spTgt spid="7"/>
                                        </p:tgtEl>
                                      </p:cBhvr>
                                    </p:animEffect>
                                    <p:set>
                                      <p:cBhvr>
                                        <p:cTn id="35" dur="1" fill="hold">
                                          <p:stCondLst>
                                            <p:cond delay="499"/>
                                          </p:stCondLst>
                                        </p:cTn>
                                        <p:tgtEl>
                                          <p:spTgt spid="7"/>
                                        </p:tgtEl>
                                        <p:attrNameLst>
                                          <p:attrName>style.visibility</p:attrName>
                                        </p:attrNameLst>
                                      </p:cBhvr>
                                      <p:to>
                                        <p:strVal val="hidden"/>
                                      </p:to>
                                    </p:set>
                                  </p:childTnLst>
                                </p:cTn>
                              </p:par>
                              <p:par>
                                <p:cTn id="36" presetID="10" presetClass="exit" presetSubtype="0" dur="500" fill="hold" grpId="1" nodeType="withEffect">
                                  <p:stCondLst>
                                    <p:cond delay="0"/>
                                  </p:stCondLst>
                                  <p:childTnLst>
                                    <p:animEffect transition="out" filter="fade">
                                      <p:cBhvr>
                                        <p:cTn id="37" dur="500"/>
                                        <p:tgtEl>
                                          <p:spTgt spid="11"/>
                                        </p:tgtEl>
                                      </p:cBhvr>
                                    </p:animEffect>
                                    <p:set>
                                      <p:cBhvr>
                                        <p:cTn id="38" dur="1" fill="hold">
                                          <p:stCondLst>
                                            <p:cond delay="499"/>
                                          </p:stCondLst>
                                        </p:cTn>
                                        <p:tgtEl>
                                          <p:spTgt spid="11"/>
                                        </p:tgtEl>
                                        <p:attrNameLst>
                                          <p:attrName>style.visibility</p:attrName>
                                        </p:attrNameLst>
                                      </p:cBhvr>
                                      <p:to>
                                        <p:strVal val="hidden"/>
                                      </p:to>
                                    </p:set>
                                  </p:childTnLst>
                                </p:cTn>
                              </p:par>
                              <p:par>
                                <p:cTn id="39" presetID="10" presetClass="exit" presetSubtype="0" dur="500" fill="hold" grpId="1" nodeType="withEffect">
                                  <p:stCondLst>
                                    <p:cond delay="0"/>
                                  </p:stCondLst>
                                  <p:childTnLst>
                                    <p:animEffect transition="out" filter="fade">
                                      <p:cBhvr>
                                        <p:cTn id="40" dur="500"/>
                                        <p:tgtEl>
                                          <p:spTgt spid="5"/>
                                        </p:tgtEl>
                                      </p:cBhvr>
                                    </p:animEffect>
                                    <p:set>
                                      <p:cBhvr>
                                        <p:cTn id="41" dur="1" fill="hold">
                                          <p:stCondLst>
                                            <p:cond delay="499"/>
                                          </p:stCondLst>
                                        </p:cTn>
                                        <p:tgtEl>
                                          <p:spTgt spid="5"/>
                                        </p:tgtEl>
                                        <p:attrNameLst>
                                          <p:attrName>style.visibility</p:attrName>
                                        </p:attrNameLst>
                                      </p:cBhvr>
                                      <p:to>
                                        <p:strVal val="hidden"/>
                                      </p:to>
                                    </p:set>
                                  </p:childTnLst>
                                </p:cTn>
                              </p:par>
                              <p:par>
                                <p:cTn id="42" presetID="10" presetClass="exit" presetSubtype="0" dur="500" fill="hold" grpId="1" nodeType="withEffect">
                                  <p:stCondLst>
                                    <p:cond delay="0"/>
                                  </p:stCondLst>
                                  <p:childTnLst>
                                    <p:animEffect transition="out" filter="fade">
                                      <p:cBhvr>
                                        <p:cTn id="43" dur="500"/>
                                        <p:tgtEl>
                                          <p:spTgt spid="9"/>
                                        </p:tgtEl>
                                      </p:cBhvr>
                                    </p:animEffect>
                                    <p:set>
                                      <p:cBhvr>
                                        <p:cTn id="44" dur="1" fill="hold">
                                          <p:stCondLst>
                                            <p:cond delay="499"/>
                                          </p:stCondLst>
                                        </p:cTn>
                                        <p:tgtEl>
                                          <p:spTgt spid="9"/>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7" grpId="0"/>
      <p:bldP spid="7" grpId="1"/>
      <p:bldP spid="11" grpId="0"/>
      <p:bldP spid="11" grpId="1"/>
      <p:bldP spid="5" grpId="0"/>
      <p:bldP spid="5" grpId="1"/>
      <p:bldP spid="9" grpId="0"/>
      <p:bldP spid="9" grpId="1"/>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283045" y="621338"/>
            <a:ext cx="8609997" cy="2319371"/>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tabLst>
                <a:tab pos="1890370"/>
              </a:tabLst>
            </a:pPr>
            <a:r>
              <a:rPr lang="en-US" altLang="zh-CN" sz="2400" kern="100">
                <a:latin typeface="Times New Roman" panose="02020603050405020304"/>
                <a:ea typeface="华文细黑"/>
                <a:cs typeface="Courier New" panose="02070309020205020404"/>
              </a:rPr>
              <a:t>(6)</a:t>
            </a:r>
            <a:r>
              <a:rPr lang="zh-CN" altLang="zh-CN" sz="2400" kern="100">
                <a:latin typeface="Times New Roman" panose="02020603050405020304"/>
                <a:ea typeface="华文细黑"/>
                <a:cs typeface="Times New Roman" panose="02020603050405020304"/>
              </a:rPr>
              <a:t>长歌当哭：</a:t>
            </a:r>
            <a:r>
              <a:rPr lang="en-US" altLang="zh-CN" sz="2400" kern="100">
                <a:latin typeface="Times New Roman" panose="02020603050405020304"/>
                <a:ea typeface="华文细黑"/>
                <a:cs typeface="Times New Roman" panose="02020603050405020304"/>
              </a:rPr>
              <a:t>_________________________________________________</a:t>
            </a:r>
          </a:p>
          <a:p>
            <a:pPr>
              <a:lnSpc>
                <a:spcPct val="150000"/>
              </a:lnSpc>
              <a:tabLst>
                <a:tab pos="1890370"/>
              </a:tabLst>
            </a:pPr>
            <a:r>
              <a:rPr lang="en-US" altLang="zh-CN" sz="2400" kern="100">
                <a:latin typeface="Times New Roman" panose="02020603050405020304"/>
                <a:ea typeface="华文细黑"/>
                <a:cs typeface="Times New Roman" panose="02020603050405020304"/>
              </a:rPr>
              <a:t>______________</a:t>
            </a:r>
            <a:endParaRPr lang="zh-CN" altLang="zh-CN" sz="900" kern="100">
              <a:latin typeface="宋体" panose="02010600030101010101" pitchFamily="2" charset="-122"/>
              <a:cs typeface="Courier New" panose="02070309020205020404"/>
            </a:endParaRPr>
          </a:p>
          <a:p>
            <a:pPr>
              <a:lnSpc>
                <a:spcPct val="150000"/>
              </a:lnSpc>
              <a:tabLst>
                <a:tab pos="1890370"/>
              </a:tabLst>
            </a:pPr>
            <a:r>
              <a:rPr lang="en-US" altLang="zh-CN" sz="2400" kern="100">
                <a:latin typeface="Times New Roman" panose="02020603050405020304"/>
                <a:ea typeface="华文细黑"/>
                <a:cs typeface="Courier New" panose="02070309020205020404"/>
              </a:rPr>
              <a:t>(7)</a:t>
            </a:r>
            <a:r>
              <a:rPr lang="zh-CN" altLang="zh-CN" sz="2400" kern="100">
                <a:latin typeface="Times New Roman" panose="02020603050405020304"/>
                <a:ea typeface="华文细黑"/>
                <a:cs typeface="Times New Roman" panose="02020603050405020304"/>
              </a:rPr>
              <a:t>惊心动魄：</a:t>
            </a:r>
            <a:r>
              <a:rPr lang="en-US" altLang="zh-CN" sz="2400" kern="100">
                <a:latin typeface="Times New Roman" panose="02020603050405020304"/>
                <a:ea typeface="华文细黑"/>
                <a:cs typeface="Times New Roman" panose="02020603050405020304"/>
              </a:rPr>
              <a:t>______________________________</a:t>
            </a:r>
            <a:endParaRPr lang="zh-CN" altLang="zh-CN" sz="900" kern="100">
              <a:latin typeface="宋体" panose="02010600030101010101" pitchFamily="2" charset="-122"/>
              <a:cs typeface="Courier New" panose="02070309020205020404"/>
            </a:endParaRPr>
          </a:p>
        </p:txBody>
      </p:sp>
      <p:pic>
        <p:nvPicPr>
          <p:cNvPr id="3" name="图片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
        <p:nvSpPr>
          <p:cNvPr id="7" name="矩形 6"/>
          <p:cNvSpPr/>
          <p:nvPr/>
        </p:nvSpPr>
        <p:spPr>
          <a:xfrm>
            <a:off x="1959057" y="1845191"/>
            <a:ext cx="3693204" cy="1185546"/>
          </a:xfrm>
          <a:prstGeom prst="rect">
            <a:avLst/>
          </a:prstGeom>
        </p:spPr>
        <p:txBody>
          <a:bodyPr wrap="squar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lvl="0" algn="just">
              <a:lnSpc>
                <a:spcPct val="150000"/>
              </a:lnSpc>
            </a:pPr>
            <a:r>
              <a:rPr lang="zh-CN" altLang="en-US" sz="2400" kern="100">
                <a:solidFill>
                  <a:srgbClr val="C00000"/>
                </a:solidFill>
                <a:latin typeface="Times New Roman" panose="02020603050405020304"/>
                <a:ea typeface="华文细黑"/>
                <a:cs typeface="Times New Roman" panose="02020603050405020304"/>
              </a:rPr>
              <a:t>形容使人感受很深，震动很大。</a:t>
            </a:r>
          </a:p>
        </p:txBody>
      </p:sp>
      <p:sp>
        <p:nvSpPr>
          <p:cNvPr id="13" name="矩形 12"/>
          <p:cNvSpPr/>
          <p:nvPr/>
        </p:nvSpPr>
        <p:spPr>
          <a:xfrm>
            <a:off x="412996" y="596961"/>
            <a:ext cx="8177104" cy="1185546"/>
          </a:xfrm>
          <a:prstGeom prst="rect">
            <a:avLst/>
          </a:prstGeom>
        </p:spPr>
        <p:txBody>
          <a:bodyPr wrap="squar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en-US" sz="2400" kern="100">
                <a:solidFill>
                  <a:srgbClr val="C00000"/>
                </a:solidFill>
                <a:latin typeface="华文细黑"/>
                <a:ea typeface="华文细黑"/>
                <a:cs typeface="Times New Roman" panose="02020603050405020304"/>
              </a:rPr>
              <a:t>                          用写文章来代替哭泣。长歌，引吭高歌，这里指写文章。当，当做。</a:t>
            </a: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xit" presetSubtype="0" dur="500" fill="hold" grpId="1" nodeType="clickEffect">
                                  <p:stCondLst>
                                    <p:cond delay="0"/>
                                  </p:stCondLst>
                                  <p:childTnLst>
                                    <p:animEffect transition="out" filter="fade">
                                      <p:cBhvr>
                                        <p:cTn id="16" dur="500"/>
                                        <p:tgtEl>
                                          <p:spTgt spid="13"/>
                                        </p:tgtEl>
                                      </p:cBhvr>
                                    </p:animEffect>
                                    <p:set>
                                      <p:cBhvr>
                                        <p:cTn id="17" dur="1" fill="hold">
                                          <p:stCondLst>
                                            <p:cond delay="499"/>
                                          </p:stCondLst>
                                        </p:cTn>
                                        <p:tgtEl>
                                          <p:spTgt spid="13"/>
                                        </p:tgtEl>
                                        <p:attrNameLst>
                                          <p:attrName>style.visibility</p:attrName>
                                        </p:attrNameLst>
                                      </p:cBhvr>
                                      <p:to>
                                        <p:strVal val="hidden"/>
                                      </p:to>
                                    </p:set>
                                  </p:childTnLst>
                                </p:cTn>
                              </p:par>
                              <p:par>
                                <p:cTn id="18" presetID="10" presetClass="exit" presetSubtype="0" dur="500" fill="hold" grpId="1" nodeType="withEffect">
                                  <p:stCondLst>
                                    <p:cond delay="0"/>
                                  </p:stCondLst>
                                  <p:childTnLst>
                                    <p:animEffect transition="out" filter="fade">
                                      <p:cBhvr>
                                        <p:cTn id="19" dur="500"/>
                                        <p:tgtEl>
                                          <p:spTgt spid="7"/>
                                        </p:tgtEl>
                                      </p:cBhvr>
                                    </p:animEffect>
                                    <p:set>
                                      <p:cBhvr>
                                        <p:cTn id="20" dur="1" fill="hold">
                                          <p:stCondLst>
                                            <p:cond delay="499"/>
                                          </p:stCondLst>
                                        </p:cTn>
                                        <p:tgtEl>
                                          <p:spTgt spid="7"/>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7" grpId="0"/>
      <p:bldP spid="7" grpId="1"/>
      <p:bldP spid="13" grpId="0"/>
      <p:bldP spid="13" grpId="1"/>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204565" y="747316"/>
            <a:ext cx="8858416" cy="5089360"/>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tabLst>
                <a:tab pos="1890370"/>
              </a:tabLst>
            </a:pPr>
            <a:r>
              <a:rPr lang="zh-CN" altLang="zh-CN" sz="2400" kern="100">
                <a:latin typeface="Times New Roman" panose="02020603050405020304"/>
                <a:ea typeface="华文细黑"/>
                <a:cs typeface="Times New Roman" panose="02020603050405020304"/>
              </a:rPr>
              <a:t>判断下列加颜色成语的运用是否正确。</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正确的打</a:t>
            </a:r>
            <a:r>
              <a:rPr lang="en-US" altLang="zh-CN" sz="2400" kern="100">
                <a:latin typeface="宋体" panose="02010600030101010101" pitchFamily="2" charset="-122"/>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，错误的打</a:t>
            </a:r>
            <a:r>
              <a:rPr lang="en-US" altLang="zh-CN" sz="2400" kern="100">
                <a:latin typeface="宋体" panose="02010600030101010101" pitchFamily="2" charset="-122"/>
                <a:ea typeface="华文细黑"/>
                <a:cs typeface="Times New Roman" panose="02020603050405020304"/>
              </a:rPr>
              <a:t>“×”</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a:p>
            <a:pPr algn="just">
              <a:lnSpc>
                <a:spcPct val="150000"/>
              </a:lnSpc>
              <a:tabLst>
                <a:tab pos="1890370"/>
              </a:tabLst>
            </a:pPr>
            <a:r>
              <a:rPr lang="en-US" altLang="zh-CN" sz="2400" kern="100">
                <a:latin typeface="Times New Roman" panose="02020603050405020304"/>
                <a:ea typeface="华文细黑"/>
                <a:cs typeface="Courier New" panose="02070309020205020404"/>
              </a:rPr>
              <a:t>(1)</a:t>
            </a:r>
            <a:r>
              <a:rPr lang="zh-CN" altLang="zh-CN" sz="2400" kern="100">
                <a:latin typeface="Times New Roman" panose="02020603050405020304"/>
                <a:ea typeface="华文细黑"/>
                <a:cs typeface="Times New Roman" panose="02020603050405020304"/>
              </a:rPr>
              <a:t>刘欢演唱的蜀军为诸葛武侯举哀时响起的那首《赞诸葛》真是</a:t>
            </a:r>
            <a:r>
              <a:rPr lang="zh-CN" altLang="zh-CN" sz="2400" kern="100">
                <a:solidFill>
                  <a:srgbClr val="0000FF"/>
                </a:solidFill>
                <a:latin typeface="Times New Roman" panose="02020603050405020304"/>
                <a:ea typeface="华文细黑"/>
                <a:cs typeface="Times New Roman" panose="02020603050405020304"/>
              </a:rPr>
              <a:t>长歌当哭</a:t>
            </a:r>
            <a:r>
              <a:rPr lang="zh-CN" altLang="zh-CN" sz="2400" kern="100">
                <a:latin typeface="Times New Roman" panose="02020603050405020304"/>
                <a:ea typeface="华文细黑"/>
                <a:cs typeface="Times New Roman" panose="02020603050405020304"/>
              </a:rPr>
              <a:t>，如泣如诉，让人潸然泪下。</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a:p>
            <a:pPr algn="just">
              <a:lnSpc>
                <a:spcPct val="150000"/>
              </a:lnSpc>
              <a:tabLst>
                <a:tab pos="1890370"/>
              </a:tabLst>
            </a:pPr>
            <a:endParaRPr lang="en-US" altLang="zh-CN" sz="2400" kern="100">
              <a:latin typeface="Times New Roman" panose="02020603050405020304"/>
              <a:ea typeface="华文细黑"/>
              <a:cs typeface="Courier New" panose="02070309020205020404"/>
            </a:endParaRPr>
          </a:p>
          <a:p>
            <a:pPr algn="just">
              <a:lnSpc>
                <a:spcPct val="150000"/>
              </a:lnSpc>
              <a:tabLst>
                <a:tab pos="1890370"/>
              </a:tabLst>
            </a:pPr>
            <a:r>
              <a:rPr lang="en-US" altLang="zh-CN" sz="2400" kern="100">
                <a:latin typeface="Times New Roman" panose="02020603050405020304"/>
                <a:ea typeface="华文细黑"/>
                <a:cs typeface="Courier New" panose="02070309020205020404"/>
              </a:rPr>
              <a:t>(2)</a:t>
            </a:r>
            <a:r>
              <a:rPr lang="zh-CN" altLang="zh-CN" sz="2400" kern="100">
                <a:latin typeface="Times New Roman" panose="02020603050405020304"/>
                <a:ea typeface="华文细黑"/>
                <a:cs typeface="Times New Roman" panose="02020603050405020304"/>
              </a:rPr>
              <a:t>从事科学探险的志愿者要有</a:t>
            </a:r>
            <a:r>
              <a:rPr lang="zh-CN" altLang="zh-CN" sz="2400" kern="100">
                <a:solidFill>
                  <a:srgbClr val="0000FF"/>
                </a:solidFill>
                <a:latin typeface="Times New Roman" panose="02020603050405020304"/>
                <a:ea typeface="华文细黑"/>
                <a:cs typeface="Times New Roman" panose="02020603050405020304"/>
              </a:rPr>
              <a:t>殒身不恤</a:t>
            </a:r>
            <a:r>
              <a:rPr lang="zh-CN" altLang="zh-CN" sz="2400" kern="100">
                <a:latin typeface="Times New Roman" panose="02020603050405020304"/>
                <a:ea typeface="华文细黑"/>
                <a:cs typeface="Times New Roman" panose="02020603050405020304"/>
              </a:rPr>
              <a:t>的精神，领导者和组织者也要尽全力保障他们的生命安全。</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a:p>
            <a:pPr algn="just">
              <a:lnSpc>
                <a:spcPct val="150000"/>
              </a:lnSpc>
              <a:tabLst>
                <a:tab pos="1890370"/>
              </a:tabLst>
            </a:pPr>
            <a:r>
              <a:rPr lang="en-US" altLang="zh-CN" sz="2400" kern="100">
                <a:latin typeface="Times New Roman" panose="02020603050405020304"/>
                <a:ea typeface="华文细黑"/>
                <a:cs typeface="Courier New" panose="02070309020205020404"/>
              </a:rPr>
              <a:t>(3)</a:t>
            </a:r>
            <a:r>
              <a:rPr lang="zh-CN" altLang="zh-CN" sz="2400" kern="100">
                <a:latin typeface="Times New Roman" panose="02020603050405020304"/>
                <a:ea typeface="华文细黑"/>
                <a:cs typeface="Times New Roman" panose="02020603050405020304"/>
              </a:rPr>
              <a:t>一向</a:t>
            </a:r>
            <a:r>
              <a:rPr lang="zh-CN" altLang="zh-CN" sz="2400" kern="100">
                <a:solidFill>
                  <a:srgbClr val="0000FF"/>
                </a:solidFill>
                <a:latin typeface="Times New Roman" panose="02020603050405020304"/>
                <a:ea typeface="华文细黑"/>
                <a:cs typeface="Times New Roman" panose="02020603050405020304"/>
              </a:rPr>
              <a:t>桀骜不驯</a:t>
            </a:r>
            <a:r>
              <a:rPr lang="zh-CN" altLang="zh-CN" sz="2400" kern="100">
                <a:latin typeface="Times New Roman" panose="02020603050405020304"/>
                <a:ea typeface="华文细黑"/>
                <a:cs typeface="Times New Roman" panose="02020603050405020304"/>
              </a:rPr>
              <a:t>的刘思佳竟被一个刚来的姑娘管得服服帖帖，太窝囊了！</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p:txBody>
      </p:sp>
      <p:sp>
        <p:nvSpPr>
          <p:cNvPr id="4" name="矩形 3"/>
          <p:cNvSpPr/>
          <p:nvPr/>
        </p:nvSpPr>
        <p:spPr>
          <a:xfrm>
            <a:off x="405643" y="6024635"/>
            <a:ext cx="462877"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a:solidFill>
                  <a:srgbClr val="C00000"/>
                </a:solidFill>
                <a:latin typeface="宋体" panose="02010600030101010101" pitchFamily="2" charset="-122"/>
                <a:ea typeface="华文细黑"/>
                <a:cs typeface="Times New Roman" panose="02020603050405020304"/>
              </a:rPr>
              <a:t>√</a:t>
            </a:r>
            <a:endParaRPr lang="zh-CN" altLang="en-US" sz="2400">
              <a:solidFill>
                <a:srgbClr val="C00000"/>
              </a:solidFill>
            </a:endParaRPr>
          </a:p>
        </p:txBody>
      </p:sp>
      <p:sp>
        <p:nvSpPr>
          <p:cNvPr id="7" name="矩形 6"/>
          <p:cNvSpPr/>
          <p:nvPr/>
        </p:nvSpPr>
        <p:spPr>
          <a:xfrm>
            <a:off x="4193909" y="2843560"/>
            <a:ext cx="457490"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spc="-42">
                <a:solidFill>
                  <a:srgbClr val="C00000"/>
                </a:solidFill>
                <a:latin typeface="宋体" panose="02010600030101010101" pitchFamily="2" charset="-122"/>
                <a:ea typeface="华文细黑"/>
                <a:cs typeface="Times New Roman" panose="02020603050405020304"/>
              </a:rPr>
              <a:t>×</a:t>
            </a:r>
            <a:endParaRPr lang="zh-CN" altLang="en-US" sz="2400" kern="100">
              <a:solidFill>
                <a:srgbClr val="C00000"/>
              </a:solidFill>
              <a:latin typeface="宋体" panose="02010600030101010101" pitchFamily="2" charset="-122"/>
              <a:ea typeface="华文细黑"/>
              <a:cs typeface="Times New Roman" panose="02020603050405020304"/>
            </a:endParaRPr>
          </a:p>
        </p:txBody>
      </p:sp>
      <p:pic>
        <p:nvPicPr>
          <p:cNvPr id="3" name="图片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grpSp>
        <p:nvGrpSpPr>
          <p:cNvPr id="9" name="组合 8"/>
          <p:cNvGrpSpPr/>
          <p:nvPr/>
        </p:nvGrpSpPr>
        <p:grpSpPr>
          <a:xfrm>
            <a:off x="124" y="333373"/>
            <a:ext cx="1763564" cy="512657"/>
            <a:chOff x="164" y="300187"/>
            <a:chExt cx="2781599" cy="512776"/>
          </a:xfrm>
        </p:grpSpPr>
        <p:sp>
          <p:nvSpPr>
            <p:cNvPr id="10" name="五边形 9"/>
            <p:cNvSpPr/>
            <p:nvPr/>
          </p:nvSpPr>
          <p:spPr>
            <a:xfrm>
              <a:off x="164" y="321604"/>
              <a:ext cx="432048" cy="491359"/>
            </a:xfrm>
            <a:prstGeom prst="homePlate">
              <a:avLst>
                <a:gd name="adj" fmla="val 35304"/>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wrap="square"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11" name="燕尾形 10"/>
            <p:cNvSpPr/>
            <p:nvPr/>
          </p:nvSpPr>
          <p:spPr>
            <a:xfrm>
              <a:off x="262557" y="317415"/>
              <a:ext cx="2263053" cy="495548"/>
            </a:xfrm>
            <a:prstGeom prst="chevron">
              <a:avLst>
                <a:gd name="adj" fmla="val 36111"/>
              </a:avLst>
            </a:prstGeom>
            <a:solidFill>
              <a:srgbClr val="00CCFF"/>
            </a:solidFill>
            <a:ln>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endParaRPr lang="zh-CN" altLang="en-US" sz="1000">
                <a:solidFill>
                  <a:schemeClr val="bg1"/>
                </a:solidFill>
                <a:latin typeface="微软雅黑" panose="020b0503020204020204" pitchFamily="34" charset="-122"/>
                <a:ea typeface="微软雅黑" panose="020b0503020204020204" pitchFamily="34" charset="-122"/>
              </a:endParaRPr>
            </a:p>
          </p:txBody>
        </p:sp>
        <p:sp>
          <p:nvSpPr>
            <p:cNvPr id="12" name="矩形 11"/>
            <p:cNvSpPr/>
            <p:nvPr/>
          </p:nvSpPr>
          <p:spPr>
            <a:xfrm>
              <a:off x="390883" y="300187"/>
              <a:ext cx="2390880" cy="461748"/>
            </a:xfrm>
            <a:prstGeom prst="rect">
              <a:avLst/>
            </a:prstGeom>
          </p:spPr>
          <p:txBody>
            <a:bodyPr wrap="square" lIns="121898" tIns="60948" rIns="121898" bIns="60948">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lvl="0" algn="ctr"/>
              <a:r>
                <a:rPr lang="zh-CN" altLang="en-US" sz="2200" b="1">
                  <a:solidFill>
                    <a:prstClr val="white"/>
                  </a:solidFill>
                  <a:latin typeface="微软雅黑" panose="020b0503020204020204" pitchFamily="34" charset="-122"/>
                  <a:ea typeface="微软雅黑" panose="020b0503020204020204" pitchFamily="34" charset="-122"/>
                  <a:cs typeface="Times New Roman" panose="02020603050405020304" pitchFamily="18" charset="0"/>
                </a:rPr>
                <a:t>对点小测</a:t>
              </a:r>
              <a:endParaRPr lang="en-US" altLang="zh-CN" sz="2200" b="1">
                <a:solidFill>
                  <a:prstClr val="white"/>
                </a:solidFill>
                <a:latin typeface="微软雅黑" panose="020b0503020204020204" pitchFamily="34" charset="-122"/>
                <a:ea typeface="微软雅黑" panose="020b0503020204020204" pitchFamily="34" charset="-122"/>
                <a:cs typeface="Times New Roman" panose="02020603050405020304" pitchFamily="18" charset="0"/>
              </a:endParaRPr>
            </a:p>
          </p:txBody>
        </p:sp>
      </p:grpSp>
      <p:sp>
        <p:nvSpPr>
          <p:cNvPr id="5" name="矩形 4"/>
          <p:cNvSpPr/>
          <p:nvPr/>
        </p:nvSpPr>
        <p:spPr>
          <a:xfrm>
            <a:off x="274048" y="2709087"/>
            <a:ext cx="8510969" cy="1739543"/>
          </a:xfrm>
          <a:prstGeom prst="rect">
            <a:avLst/>
          </a:prstGeom>
        </p:spPr>
        <p:txBody>
          <a:bodyPr wrap="squar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nSpc>
                <a:spcPct val="150000"/>
              </a:lnSpc>
            </a:pPr>
            <a:r>
              <a:rPr lang="en-US" altLang="zh-CN" sz="2400" kern="100">
                <a:solidFill>
                  <a:srgbClr val="C00000"/>
                </a:solidFill>
                <a:latin typeface="宋体" panose="02010600030101010101" pitchFamily="2" charset="-122"/>
                <a:ea typeface="华文细黑"/>
                <a:cs typeface="Times New Roman" panose="02020603050405020304"/>
              </a:rPr>
              <a:t>                                  “</a:t>
            </a:r>
            <a:r>
              <a:rPr lang="zh-CN" altLang="zh-CN" sz="2400" kern="100">
                <a:solidFill>
                  <a:srgbClr val="C00000"/>
                </a:solidFill>
                <a:latin typeface="Times New Roman" panose="02020603050405020304"/>
                <a:ea typeface="华文细黑"/>
                <a:cs typeface="Times New Roman" panose="02020603050405020304"/>
              </a:rPr>
              <a:t>长歌当哭</a:t>
            </a:r>
            <a:r>
              <a:rPr lang="en-US" altLang="zh-CN" sz="2400" kern="100">
                <a:solidFill>
                  <a:srgbClr val="C00000"/>
                </a:solidFill>
                <a:latin typeface="宋体" panose="02010600030101010101" pitchFamily="2" charset="-122"/>
                <a:ea typeface="华文细黑"/>
                <a:cs typeface="Times New Roman" panose="02020603050405020304"/>
              </a:rPr>
              <a:t>”</a:t>
            </a:r>
            <a:r>
              <a:rPr lang="zh-CN" altLang="zh-CN" sz="2400" kern="100">
                <a:solidFill>
                  <a:srgbClr val="C00000"/>
                </a:solidFill>
                <a:latin typeface="Times New Roman" panose="02020603050405020304"/>
                <a:ea typeface="华文细黑"/>
                <a:cs typeface="Times New Roman" panose="02020603050405020304"/>
              </a:rPr>
              <a:t>是指用写文章来代替哭泣，多指用诗文抒发胸中的悲愤，这个句子把歌声当哭泣，不当</a:t>
            </a:r>
            <a:endParaRPr lang="zh-CN" altLang="en-US" sz="2400"/>
          </a:p>
        </p:txBody>
      </p:sp>
      <p:sp>
        <p:nvSpPr>
          <p:cNvPr id="16" name="矩形 15"/>
          <p:cNvSpPr/>
          <p:nvPr/>
        </p:nvSpPr>
        <p:spPr>
          <a:xfrm>
            <a:off x="3653779" y="4777676"/>
            <a:ext cx="462877"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a:solidFill>
                  <a:srgbClr val="C00000"/>
                </a:solidFill>
                <a:latin typeface="宋体" panose="02010600030101010101" pitchFamily="2" charset="-122"/>
                <a:ea typeface="华文细黑"/>
                <a:cs typeface="Times New Roman" panose="02020603050405020304"/>
              </a:rPr>
              <a:t>√</a:t>
            </a:r>
            <a:endParaRPr lang="zh-CN" altLang="en-US" sz="2400">
              <a:solidFill>
                <a:srgbClr val="C00000"/>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blinds(horizontal)">
                                      <p:cBhvr>
                                        <p:cTn id="10" dur="500"/>
                                        <p:tgtEl>
                                          <p:spTgt spid="5"/>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3" presetClass="entr" presetSubtype="10" dur="500"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blinds(horizontal)">
                                      <p:cBhvr>
                                        <p:cTn id="15" dur="500"/>
                                        <p:tgtEl>
                                          <p:spTgt spid="16"/>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3" presetClass="entr" presetSubtype="10" dur="500" fill="hold" grpId="0" nodeType="click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blinds(horizontal)">
                                      <p:cBhvr>
                                        <p:cTn id="20" dur="500"/>
                                        <p:tgtEl>
                                          <p:spTgt spid="4"/>
                                        </p:tgtEl>
                                      </p:cBhvr>
                                    </p:animEffect>
                                  </p:childTnLst>
                                </p:cTn>
                              </p:par>
                            </p:childTnLst>
                          </p:cTn>
                        </p:par>
                      </p:childTnLst>
                    </p:cTn>
                  </p:par>
                  <p:par>
                    <p:cTn id="21" fill="hold" nodeType="clickPar">
                      <p:stCondLst>
                        <p:cond delay="indefinite"/>
                      </p:stCondLst>
                      <p:childTnLst>
                        <p:par>
                          <p:cTn id="22" fill="hold">
                            <p:stCondLst>
                              <p:cond delay="0"/>
                            </p:stCondLst>
                            <p:childTnLst>
                              <p:par>
                                <p:cTn id="23" presetID="10" presetClass="exit" presetSubtype="0" dur="500" fill="hold" grpId="1" nodeType="clickEffect">
                                  <p:stCondLst>
                                    <p:cond delay="0"/>
                                  </p:stCondLst>
                                  <p:childTnLst>
                                    <p:animEffect transition="out" filter="fade">
                                      <p:cBhvr>
                                        <p:cTn id="24" dur="500"/>
                                        <p:tgtEl>
                                          <p:spTgt spid="4"/>
                                        </p:tgtEl>
                                      </p:cBhvr>
                                    </p:animEffect>
                                    <p:set>
                                      <p:cBhvr>
                                        <p:cTn id="25" dur="1" fill="hold">
                                          <p:stCondLst>
                                            <p:cond delay="499"/>
                                          </p:stCondLst>
                                        </p:cTn>
                                        <p:tgtEl>
                                          <p:spTgt spid="4"/>
                                        </p:tgtEl>
                                        <p:attrNameLst>
                                          <p:attrName>style.visibility</p:attrName>
                                        </p:attrNameLst>
                                      </p:cBhvr>
                                      <p:to>
                                        <p:strVal val="hidden"/>
                                      </p:to>
                                    </p:set>
                                  </p:childTnLst>
                                </p:cTn>
                              </p:par>
                              <p:par>
                                <p:cTn id="26" presetID="10" presetClass="exit" presetSubtype="0" dur="500" fill="hold" grpId="1" nodeType="withEffect">
                                  <p:stCondLst>
                                    <p:cond delay="0"/>
                                  </p:stCondLst>
                                  <p:childTnLst>
                                    <p:animEffect transition="out" filter="fade">
                                      <p:cBhvr>
                                        <p:cTn id="27" dur="500"/>
                                        <p:tgtEl>
                                          <p:spTgt spid="7"/>
                                        </p:tgtEl>
                                      </p:cBhvr>
                                    </p:animEffect>
                                    <p:set>
                                      <p:cBhvr>
                                        <p:cTn id="28" dur="1" fill="hold">
                                          <p:stCondLst>
                                            <p:cond delay="499"/>
                                          </p:stCondLst>
                                        </p:cTn>
                                        <p:tgtEl>
                                          <p:spTgt spid="7"/>
                                        </p:tgtEl>
                                        <p:attrNameLst>
                                          <p:attrName>style.visibility</p:attrName>
                                        </p:attrNameLst>
                                      </p:cBhvr>
                                      <p:to>
                                        <p:strVal val="hidden"/>
                                      </p:to>
                                    </p:set>
                                  </p:childTnLst>
                                </p:cTn>
                              </p:par>
                              <p:par>
                                <p:cTn id="29" presetID="10" presetClass="exit" presetSubtype="0" dur="500" fill="hold" grpId="1" nodeType="withEffect">
                                  <p:stCondLst>
                                    <p:cond delay="0"/>
                                  </p:stCondLst>
                                  <p:childTnLst>
                                    <p:animEffect transition="out" filter="fade">
                                      <p:cBhvr>
                                        <p:cTn id="30" dur="500"/>
                                        <p:tgtEl>
                                          <p:spTgt spid="16"/>
                                        </p:tgtEl>
                                      </p:cBhvr>
                                    </p:animEffect>
                                    <p:set>
                                      <p:cBhvr>
                                        <p:cTn id="31" dur="1" fill="hold">
                                          <p:stCondLst>
                                            <p:cond delay="499"/>
                                          </p:stCondLst>
                                        </p:cTn>
                                        <p:tgtEl>
                                          <p:spTgt spid="16"/>
                                        </p:tgtEl>
                                        <p:attrNameLst>
                                          <p:attrName>style.visibility</p:attrName>
                                        </p:attrNameLst>
                                      </p:cBhvr>
                                      <p:to>
                                        <p:strVal val="hidden"/>
                                      </p:to>
                                    </p:set>
                                  </p:childTnLst>
                                </p:cTn>
                              </p:par>
                              <p:par>
                                <p:cTn id="32" presetID="10" presetClass="exit" presetSubtype="0" dur="500" fill="hold" grpId="1" nodeType="withEffect">
                                  <p:stCondLst>
                                    <p:cond delay="0"/>
                                  </p:stCondLst>
                                  <p:childTnLst>
                                    <p:animEffect transition="out" filter="fade">
                                      <p:cBhvr>
                                        <p:cTn id="33" dur="500"/>
                                        <p:tgtEl>
                                          <p:spTgt spid="5"/>
                                        </p:tgtEl>
                                      </p:cBhvr>
                                    </p:animEffect>
                                    <p:set>
                                      <p:cBhvr>
                                        <p:cTn id="34"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4" grpId="0"/>
      <p:bldP spid="4" grpId="1"/>
      <p:bldP spid="7" grpId="0"/>
      <p:bldP spid="7" grpId="1"/>
      <p:bldP spid="5" grpId="0"/>
      <p:bldP spid="5" grpId="1"/>
      <p:bldP spid="16" grpId="0"/>
      <p:bldP spid="16" grpId="1"/>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204565" y="747316"/>
            <a:ext cx="8609997" cy="1765373"/>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tabLst>
                <a:tab pos="1890370"/>
              </a:tabLst>
            </a:pPr>
            <a:r>
              <a:rPr lang="en-US" altLang="zh-CN" sz="2400" kern="100">
                <a:latin typeface="Times New Roman" panose="02020603050405020304"/>
                <a:ea typeface="华文细黑"/>
                <a:cs typeface="Courier New" panose="02070309020205020404"/>
              </a:rPr>
              <a:t>(4)</a:t>
            </a:r>
            <a:r>
              <a:rPr lang="zh-CN" altLang="zh-CN" sz="2400" kern="100">
                <a:latin typeface="Times New Roman" panose="02020603050405020304"/>
                <a:ea typeface="华文细黑"/>
                <a:cs typeface="Times New Roman" panose="02020603050405020304"/>
              </a:rPr>
              <a:t>相貌堂堂、气宇轩昂的大将军，与他心中冰清玉洁的女神并肩而坐，娓娓而谈，讲的是战场上</a:t>
            </a:r>
            <a:r>
              <a:rPr lang="zh-CN" altLang="zh-CN" sz="2400" kern="100">
                <a:solidFill>
                  <a:srgbClr val="0000FF"/>
                </a:solidFill>
                <a:latin typeface="Times New Roman" panose="02020603050405020304"/>
                <a:ea typeface="华文细黑"/>
                <a:cs typeface="Times New Roman" panose="02020603050405020304"/>
              </a:rPr>
              <a:t>惊心动魄</a:t>
            </a:r>
            <a:r>
              <a:rPr lang="zh-CN" altLang="zh-CN" sz="2400" kern="100">
                <a:latin typeface="Times New Roman" panose="02020603050405020304"/>
                <a:ea typeface="华文细黑"/>
                <a:cs typeface="Times New Roman" panose="02020603050405020304"/>
              </a:rPr>
              <a:t>、奋勇杀敌的故事，此情此景，一刻千金。</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　　</a:t>
            </a:r>
            <a:r>
              <a:rPr lang="en-US" altLang="zh-CN" sz="2400" kern="100">
                <a:latin typeface="Times New Roman" panose="02020603050405020304"/>
                <a:ea typeface="华文细黑"/>
                <a:cs typeface="Courier New" panose="02070309020205020404"/>
              </a:rPr>
              <a:t>)</a:t>
            </a:r>
            <a:endParaRPr lang="zh-CN" altLang="zh-CN" sz="900" kern="100">
              <a:latin typeface="宋体" panose="02010600030101010101" pitchFamily="2" charset="-122"/>
              <a:cs typeface="Courier New" panose="02070309020205020404"/>
            </a:endParaRPr>
          </a:p>
        </p:txBody>
      </p:sp>
      <p:sp>
        <p:nvSpPr>
          <p:cNvPr id="4" name="矩形 3"/>
          <p:cNvSpPr/>
          <p:nvPr/>
        </p:nvSpPr>
        <p:spPr>
          <a:xfrm>
            <a:off x="1223192" y="2234520"/>
            <a:ext cx="462877" cy="446882"/>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r>
              <a:rPr lang="en-US" altLang="zh-CN" sz="2400" kern="100">
                <a:solidFill>
                  <a:srgbClr val="C00000"/>
                </a:solidFill>
                <a:latin typeface="宋体" panose="02010600030101010101" pitchFamily="2" charset="-122"/>
                <a:ea typeface="华文细黑"/>
                <a:cs typeface="Times New Roman" panose="02020603050405020304"/>
              </a:rPr>
              <a:t>√</a:t>
            </a:r>
            <a:endParaRPr lang="zh-CN" altLang="en-US" sz="2400">
              <a:solidFill>
                <a:srgbClr val="C00000"/>
              </a:solidFill>
            </a:endParaRPr>
          </a:p>
        </p:txBody>
      </p:sp>
      <p:pic>
        <p:nvPicPr>
          <p:cNvPr id="3" name="图片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xit" presetSubtype="0" dur="500" fill="hold" grpId="1" nodeType="clickEffect">
                                  <p:stCondLst>
                                    <p:cond delay="0"/>
                                  </p:stCondLst>
                                  <p:childTnLst>
                                    <p:animEffect transition="out" filter="fade">
                                      <p:cBhvr>
                                        <p:cTn id="11" dur="500"/>
                                        <p:tgtEl>
                                          <p:spTgt spid="4"/>
                                        </p:tgtEl>
                                      </p:cBhvr>
                                    </p:animEffect>
                                    <p:set>
                                      <p:cBhvr>
                                        <p:cTn id="12"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4" grpId="0"/>
      <p:bldP spid="4" grpId="1"/>
    </p:bldLst>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矩形 2"/>
          <p:cNvSpPr/>
          <p:nvPr/>
        </p:nvSpPr>
        <p:spPr>
          <a:xfrm>
            <a:off x="196943" y="980728"/>
            <a:ext cx="8609997" cy="3427367"/>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tabLst>
                <a:tab pos="1890370"/>
              </a:tabLst>
            </a:pPr>
            <a:r>
              <a:rPr lang="en-US" altLang="zh-CN" sz="2400" kern="100">
                <a:latin typeface="Times New Roman" panose="02020603050405020304"/>
                <a:ea typeface="华文细黑"/>
                <a:cs typeface="Courier New" panose="02070309020205020404"/>
              </a:rPr>
              <a:t>(1)</a:t>
            </a:r>
            <a:r>
              <a:rPr lang="zh-CN" altLang="zh-CN" sz="2400" kern="100">
                <a:latin typeface="Times New Roman" panose="02020603050405020304"/>
                <a:ea typeface="华文细黑"/>
                <a:cs typeface="Times New Roman" panose="02020603050405020304"/>
              </a:rPr>
              <a:t>气概</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气魄</a:t>
            </a:r>
            <a:endParaRPr lang="zh-CN" altLang="zh-CN" sz="900" kern="100">
              <a:latin typeface="宋体" panose="02010600030101010101" pitchFamily="2" charset="-122"/>
              <a:cs typeface="Courier New" panose="02070309020205020404"/>
            </a:endParaRPr>
          </a:p>
          <a:p>
            <a:pPr algn="just">
              <a:lnSpc>
                <a:spcPct val="150000"/>
              </a:lnSpc>
              <a:tabLst>
                <a:tab pos="1890370"/>
              </a:tabLst>
            </a:pPr>
            <a:r>
              <a:rPr lang="zh-CN" altLang="zh-CN" sz="2400" kern="100">
                <a:latin typeface="Times New Roman" panose="02020603050405020304"/>
                <a:ea typeface="华文细黑"/>
                <a:cs typeface="Times New Roman" panose="02020603050405020304"/>
              </a:rPr>
              <a:t>都是名词，都指有气势。气概：在对待重大问题上表现的态度、举动或气势</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专指正直、豪迈的</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。气魄：魄力，气势。</a:t>
            </a:r>
            <a:endParaRPr lang="zh-CN" altLang="zh-CN" sz="900" kern="100">
              <a:latin typeface="宋体" panose="02010600030101010101" pitchFamily="2" charset="-122"/>
              <a:cs typeface="Courier New" panose="02070309020205020404"/>
            </a:endParaRPr>
          </a:p>
          <a:p>
            <a:pPr algn="just">
              <a:lnSpc>
                <a:spcPct val="150000"/>
              </a:lnSpc>
              <a:tabLst>
                <a:tab pos="1890370"/>
              </a:tabLst>
            </a:pPr>
            <a:r>
              <a:rPr lang="en-US" altLang="zh-CN" sz="2400" kern="100">
                <a:latin typeface="宋体" panose="02010600030101010101" pitchFamily="2" charset="-122"/>
                <a:ea typeface="华文细黑"/>
                <a:cs typeface="Times New Roman" panose="02020603050405020304"/>
              </a:rPr>
              <a:t>①</a:t>
            </a:r>
            <a:r>
              <a:rPr lang="zh-CN" altLang="zh-CN" sz="2400" kern="100">
                <a:latin typeface="Times New Roman" panose="02020603050405020304"/>
                <a:ea typeface="华文细黑"/>
                <a:cs typeface="Times New Roman" panose="02020603050405020304"/>
              </a:rPr>
              <a:t>我目睹中国女子的办事，是始于去年的，虽然是少数，但看那干练坚决，百折不回的</a:t>
            </a:r>
            <a:r>
              <a:rPr lang="en-US" altLang="zh-CN" sz="2400" kern="100">
                <a:latin typeface="Times New Roman" panose="02020603050405020304"/>
                <a:ea typeface="华文细黑"/>
                <a:cs typeface="Courier New" panose="02070309020205020404"/>
              </a:rPr>
              <a:t>________</a:t>
            </a:r>
            <a:r>
              <a:rPr lang="zh-CN" altLang="zh-CN" sz="2400" kern="100">
                <a:latin typeface="Times New Roman" panose="02020603050405020304"/>
                <a:ea typeface="华文细黑"/>
                <a:cs typeface="Times New Roman" panose="02020603050405020304"/>
              </a:rPr>
              <a:t>，曾经屡次为之感叹。</a:t>
            </a:r>
            <a:endParaRPr lang="zh-CN" altLang="zh-CN" sz="900" kern="100">
              <a:latin typeface="宋体" panose="02010600030101010101" pitchFamily="2" charset="-122"/>
              <a:cs typeface="Courier New" panose="02070309020205020404"/>
            </a:endParaRPr>
          </a:p>
          <a:p>
            <a:pPr algn="just">
              <a:lnSpc>
                <a:spcPct val="150000"/>
              </a:lnSpc>
              <a:tabLst>
                <a:tab pos="1890370"/>
              </a:tabLst>
            </a:pPr>
            <a:r>
              <a:rPr lang="en-US" altLang="zh-CN" sz="2400" kern="100">
                <a:latin typeface="宋体" panose="02010600030101010101" pitchFamily="2" charset="-122"/>
                <a:ea typeface="华文细黑"/>
                <a:cs typeface="Times New Roman" panose="02020603050405020304"/>
              </a:rPr>
              <a:t>②</a:t>
            </a:r>
            <a:r>
              <a:rPr lang="zh-CN" altLang="zh-CN" sz="2400" kern="100">
                <a:latin typeface="Times New Roman" panose="02020603050405020304"/>
                <a:ea typeface="华文细黑"/>
                <a:cs typeface="Times New Roman" panose="02020603050405020304"/>
              </a:rPr>
              <a:t>《听松》</a:t>
            </a:r>
            <a:r>
              <a:rPr lang="en-US" altLang="zh-CN" sz="2400" kern="100">
                <a:latin typeface="Times New Roman" panose="02020603050405020304"/>
                <a:ea typeface="华文细黑"/>
                <a:cs typeface="Courier New" panose="02070309020205020404"/>
              </a:rPr>
              <a:t>________</a:t>
            </a:r>
            <a:r>
              <a:rPr lang="zh-CN" altLang="zh-CN" sz="2400" kern="100">
                <a:latin typeface="Times New Roman" panose="02020603050405020304"/>
                <a:ea typeface="华文细黑"/>
                <a:cs typeface="Times New Roman" panose="02020603050405020304"/>
              </a:rPr>
              <a:t>豪迈，跌宕起伏，刚劲有力。</a:t>
            </a:r>
            <a:endParaRPr lang="zh-CN" altLang="zh-CN" sz="900" kern="100">
              <a:latin typeface="宋体" panose="02010600030101010101" pitchFamily="2" charset="-122"/>
              <a:cs typeface="Courier New" panose="02070309020205020404"/>
            </a:endParaRPr>
          </a:p>
        </p:txBody>
      </p:sp>
      <p:pic>
        <p:nvPicPr>
          <p:cNvPr id="4" name="图片 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
        <p:nvSpPr>
          <p:cNvPr id="2" name="矩形 1"/>
          <p:cNvSpPr/>
          <p:nvPr/>
        </p:nvSpPr>
        <p:spPr>
          <a:xfrm>
            <a:off x="2310738" y="3354363"/>
            <a:ext cx="770653" cy="6315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en-US" sz="2400" kern="100">
                <a:solidFill>
                  <a:srgbClr val="C00000"/>
                </a:solidFill>
                <a:latin typeface="Times New Roman" panose="02020603050405020304"/>
                <a:ea typeface="华文细黑"/>
                <a:cs typeface="Times New Roman" panose="02020603050405020304"/>
              </a:rPr>
              <a:t>气概</a:t>
            </a:r>
            <a:endParaRPr lang="zh-CN" altLang="zh-CN" sz="900" kern="100">
              <a:solidFill>
                <a:srgbClr val="C00000"/>
              </a:solidFill>
              <a:latin typeface="宋体" panose="02010600030101010101" pitchFamily="2" charset="-122"/>
              <a:cs typeface="Courier New" panose="02070309020205020404"/>
            </a:endParaRPr>
          </a:p>
        </p:txBody>
      </p:sp>
      <p:sp>
        <p:nvSpPr>
          <p:cNvPr id="5" name="矩形 4"/>
          <p:cNvSpPr/>
          <p:nvPr/>
        </p:nvSpPr>
        <p:spPr>
          <a:xfrm>
            <a:off x="1716595" y="4004931"/>
            <a:ext cx="770653" cy="6315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en-US" sz="2400" kern="100">
                <a:solidFill>
                  <a:srgbClr val="C00000"/>
                </a:solidFill>
                <a:latin typeface="Times New Roman" panose="02020603050405020304"/>
                <a:ea typeface="华文细黑"/>
                <a:cs typeface="Times New Roman" panose="02020603050405020304"/>
              </a:rPr>
              <a:t>气魄</a:t>
            </a:r>
            <a:endParaRPr lang="zh-CN" altLang="zh-CN" sz="900" kern="100">
              <a:solidFill>
                <a:srgbClr val="C00000"/>
              </a:solidFill>
              <a:latin typeface="宋体" panose="02010600030101010101" pitchFamily="2" charset="-122"/>
              <a:cs typeface="Courier New" panose="02070309020205020404"/>
            </a:endParaRPr>
          </a:p>
        </p:txBody>
      </p:sp>
      <p:sp>
        <p:nvSpPr>
          <p:cNvPr id="7" name="矩形 6"/>
          <p:cNvSpPr>
            <a:spLocks noChangeAspect="1"/>
          </p:cNvSpPr>
          <p:nvPr/>
        </p:nvSpPr>
        <p:spPr>
          <a:xfrm>
            <a:off x="254283" y="333373"/>
            <a:ext cx="1307116" cy="511710"/>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76800" tIns="38400" rIns="76800" bIns="38400" rtlCol="0" anchor="ctr"/>
          <a:lstStyle>
            <a:defPPr>
              <a:defRPr lang="zh-CN"/>
            </a:defPPr>
            <a:lvl1pPr marL="0" algn="l" defTabSz="1023595" rtl="0" eaLnBrk="1" latinLnBrk="0" hangingPunct="1">
              <a:defRPr sz="2000" kern="1200">
                <a:solidFill>
                  <a:srgbClr val="FFFFFF"/>
                </a:solidFill>
                <a:latin typeface="Arial"/>
                <a:ea typeface="+mn-ea"/>
                <a:cs typeface="+mn-cs"/>
              </a:defRPr>
            </a:lvl1pPr>
            <a:lvl2pPr marL="512064" algn="l" defTabSz="1023595" rtl="0" eaLnBrk="1" latinLnBrk="0" hangingPunct="1">
              <a:defRPr sz="2000" kern="1200">
                <a:solidFill>
                  <a:srgbClr val="FFFFFF"/>
                </a:solidFill>
                <a:latin typeface="Arial"/>
                <a:ea typeface="+mn-ea"/>
                <a:cs typeface="+mn-cs"/>
              </a:defRPr>
            </a:lvl2pPr>
            <a:lvl3pPr marL="1024128" algn="l" defTabSz="1023595" rtl="0" eaLnBrk="1" latinLnBrk="0" hangingPunct="1">
              <a:defRPr sz="2000" kern="1200">
                <a:solidFill>
                  <a:srgbClr val="FFFFFF"/>
                </a:solidFill>
                <a:latin typeface="Arial"/>
                <a:ea typeface="+mn-ea"/>
                <a:cs typeface="+mn-cs"/>
              </a:defRPr>
            </a:lvl3pPr>
            <a:lvl4pPr marL="1536192" algn="l" defTabSz="1023595" rtl="0" eaLnBrk="1" latinLnBrk="0" hangingPunct="1">
              <a:defRPr sz="2000" kern="1200">
                <a:solidFill>
                  <a:srgbClr val="FFFFFF"/>
                </a:solidFill>
                <a:latin typeface="Arial"/>
                <a:ea typeface="+mn-ea"/>
                <a:cs typeface="+mn-cs"/>
              </a:defRPr>
            </a:lvl4pPr>
            <a:lvl5pPr marL="2048256" algn="l" defTabSz="1023595" rtl="0" eaLnBrk="1" latinLnBrk="0" hangingPunct="1">
              <a:defRPr sz="2000" kern="1200">
                <a:solidFill>
                  <a:srgbClr val="FFFFFF"/>
                </a:solidFill>
                <a:latin typeface="Arial"/>
                <a:ea typeface="+mn-ea"/>
                <a:cs typeface="+mn-cs"/>
              </a:defRPr>
            </a:lvl5pPr>
            <a:lvl6pPr marL="2560320" algn="l" defTabSz="1023595" rtl="0" eaLnBrk="1" latinLnBrk="0" hangingPunct="1">
              <a:defRPr sz="2000" kern="1200">
                <a:solidFill>
                  <a:srgbClr val="FFFFFF"/>
                </a:solidFill>
                <a:latin typeface="Arial"/>
                <a:ea typeface="+mn-ea"/>
                <a:cs typeface="+mn-cs"/>
              </a:defRPr>
            </a:lvl6pPr>
            <a:lvl7pPr marL="3072384" algn="l" defTabSz="1023595" rtl="0" eaLnBrk="1" latinLnBrk="0" hangingPunct="1">
              <a:defRPr sz="2000" kern="1200">
                <a:solidFill>
                  <a:srgbClr val="FFFFFF"/>
                </a:solidFill>
                <a:latin typeface="Arial"/>
                <a:ea typeface="+mn-ea"/>
                <a:cs typeface="+mn-cs"/>
              </a:defRPr>
            </a:lvl7pPr>
            <a:lvl8pPr marL="3584448" algn="l" defTabSz="1023595" rtl="0" eaLnBrk="1" latinLnBrk="0" hangingPunct="1">
              <a:defRPr sz="2000" kern="1200">
                <a:solidFill>
                  <a:srgbClr val="FFFFFF"/>
                </a:solidFill>
                <a:latin typeface="Arial"/>
                <a:ea typeface="+mn-ea"/>
                <a:cs typeface="+mn-cs"/>
              </a:defRPr>
            </a:lvl8pPr>
            <a:lvl9pPr marL="4096512" algn="l" defTabSz="1023595" rtl="0" eaLnBrk="1" latinLnBrk="0" hangingPunct="1">
              <a:defRPr sz="2000" kern="1200">
                <a:solidFill>
                  <a:srgbClr val="FFFFFF"/>
                </a:solidFill>
                <a:latin typeface="Arial"/>
                <a:ea typeface="+mn-ea"/>
                <a:cs typeface="+mn-cs"/>
              </a:defRPr>
            </a:lvl9pPr>
          </a:lstStyle>
          <a:p>
            <a:pPr algn="ctr"/>
            <a:r>
              <a:rPr lang="zh-CN" altLang="en-US" sz="2200" b="1">
                <a:solidFill>
                  <a:schemeClr val="bg1"/>
                </a:solidFill>
                <a:latin typeface="+mj-ea"/>
                <a:ea typeface="+mj-ea"/>
                <a:cs typeface="Times New Roman" panose="02020603050405020304" pitchFamily="18" charset="0"/>
              </a:rPr>
              <a:t>辨词填空</a:t>
            </a:r>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blinds(horizontal)">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xit" presetSubtype="0" dur="500" fill="hold" grpId="1" nodeType="clickEffect">
                                  <p:stCondLst>
                                    <p:cond delay="0"/>
                                  </p:stCondLst>
                                  <p:childTnLst>
                                    <p:animEffect transition="out" filter="fade">
                                      <p:cBhvr>
                                        <p:cTn id="16" dur="500"/>
                                        <p:tgtEl>
                                          <p:spTgt spid="2"/>
                                        </p:tgtEl>
                                      </p:cBhvr>
                                    </p:animEffect>
                                    <p:set>
                                      <p:cBhvr>
                                        <p:cTn id="17" dur="1" fill="hold">
                                          <p:stCondLst>
                                            <p:cond delay="499"/>
                                          </p:stCondLst>
                                        </p:cTn>
                                        <p:tgtEl>
                                          <p:spTgt spid="2"/>
                                        </p:tgtEl>
                                        <p:attrNameLst>
                                          <p:attrName>style.visibility</p:attrName>
                                        </p:attrNameLst>
                                      </p:cBhvr>
                                      <p:to>
                                        <p:strVal val="hidden"/>
                                      </p:to>
                                    </p:set>
                                  </p:childTnLst>
                                </p:cTn>
                              </p:par>
                              <p:par>
                                <p:cTn id="18" presetID="10" presetClass="exit" presetSubtype="0" dur="500" fill="hold" grpId="1" nodeType="withEffect">
                                  <p:stCondLst>
                                    <p:cond delay="0"/>
                                  </p:stCondLst>
                                  <p:childTnLst>
                                    <p:animEffect transition="out" filter="fade">
                                      <p:cBhvr>
                                        <p:cTn id="19" dur="500"/>
                                        <p:tgtEl>
                                          <p:spTgt spid="5"/>
                                        </p:tgtEl>
                                      </p:cBhvr>
                                    </p:animEffect>
                                    <p:set>
                                      <p:cBhvr>
                                        <p:cTn id="20" dur="1" fill="hold">
                                          <p:stCondLst>
                                            <p:cond delay="499"/>
                                          </p:stCondLst>
                                        </p:cTn>
                                        <p:tgtEl>
                                          <p:spTgt spid="5"/>
                                        </p:tgtEl>
                                        <p:attrNameLst>
                                          <p:attrName>style.visibility</p:attrName>
                                        </p:attrNameLst>
                                      </p:cBhvr>
                                      <p:to>
                                        <p:strVal val="hidden"/>
                                      </p:to>
                                    </p:set>
                                  </p:childTnLst>
                                </p:cTn>
                              </p:par>
                            </p:childTnLst>
                          </p:cTn>
                        </p:par>
                      </p:childTnLst>
                    </p:cTn>
                  </p:par>
                </p:childTnLst>
              </p:cTn>
              <p:nextCondLst>
                <p:cond evt="onClick" delay="0">
                  <p:tgtEl>
                    <p:spTgt spid="4"/>
                  </p:tgtEl>
                </p:cond>
              </p:nextCondLst>
            </p:seq>
          </p:childTnLst>
        </p:cTn>
      </p:par>
    </p:tnLst>
    <p:bldLst>
      <p:bldP spid="2" grpId="0"/>
      <p:bldP spid="2" grpId="1"/>
      <p:bldP spid="5" grpId="0"/>
      <p:bldP spid="5" grpId="1"/>
    </p:bldLst>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229032" y="477355"/>
            <a:ext cx="8609997" cy="4535362"/>
          </a:xfrm>
          <a:prstGeom prst="rect">
            <a:avLst/>
          </a:prstGeom>
        </p:spPr>
        <p:txBody>
          <a:bodyPr wrap="square" lIns="102382" tIns="51190" rIns="102382" bIns="5119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tabLst>
                <a:tab pos="1890370"/>
              </a:tabLst>
            </a:pPr>
            <a:r>
              <a:rPr lang="en-US" altLang="zh-CN" sz="2400" kern="100">
                <a:latin typeface="宋体" panose="02010600030101010101" pitchFamily="2" charset="-122"/>
                <a:ea typeface="Times New Roman" panose="02020603050405020304"/>
                <a:cs typeface="Courier New" panose="02070309020205020404"/>
              </a:rPr>
              <a:t>(2)</a:t>
            </a:r>
            <a:r>
              <a:rPr lang="zh-CN" altLang="zh-CN" sz="2400" kern="100">
                <a:latin typeface="Times New Roman" panose="02020603050405020304"/>
                <a:ea typeface="华文细黑"/>
                <a:cs typeface="Times New Roman" panose="02020603050405020304"/>
              </a:rPr>
              <a:t>徘徊</a:t>
            </a:r>
            <a:r>
              <a:rPr lang="en-US" altLang="zh-CN" sz="2400" kern="100">
                <a:latin typeface="Times New Roman" panose="02020603050405020304"/>
                <a:ea typeface="华文细黑"/>
                <a:cs typeface="Courier New" panose="02070309020205020404"/>
              </a:rPr>
              <a:t>·</a:t>
            </a:r>
            <a:r>
              <a:rPr lang="zh-CN" altLang="zh-CN" sz="2400" kern="100">
                <a:latin typeface="Times New Roman" panose="02020603050405020304"/>
                <a:ea typeface="华文细黑"/>
                <a:cs typeface="Times New Roman" panose="02020603050405020304"/>
              </a:rPr>
              <a:t>徜徉</a:t>
            </a:r>
            <a:endParaRPr lang="zh-CN" altLang="zh-CN" sz="900" kern="100">
              <a:latin typeface="宋体" panose="02010600030101010101" pitchFamily="2" charset="-122"/>
              <a:cs typeface="Courier New" panose="02070309020205020404"/>
            </a:endParaRPr>
          </a:p>
          <a:p>
            <a:pPr algn="just">
              <a:lnSpc>
                <a:spcPct val="150000"/>
              </a:lnSpc>
              <a:tabLst>
                <a:tab pos="1890370"/>
              </a:tabLst>
            </a:pPr>
            <a:r>
              <a:rPr lang="zh-CN" altLang="zh-CN" sz="2400" kern="100">
                <a:latin typeface="Times New Roman" panose="02020603050405020304"/>
                <a:ea typeface="华文细黑"/>
                <a:cs typeface="Times New Roman" panose="02020603050405020304"/>
              </a:rPr>
              <a:t>都是动词，都有慢慢走的意思。徘徊：在一个地方来回地走，比喻犹疑不决，也比喻事物在某个范围内来回波动、起伏。徜徉：闲游，安闲自在地步行。</a:t>
            </a:r>
            <a:endParaRPr lang="zh-CN" altLang="zh-CN" sz="900" kern="100">
              <a:latin typeface="宋体" panose="02010600030101010101" pitchFamily="2" charset="-122"/>
              <a:cs typeface="Courier New" panose="02070309020205020404"/>
            </a:endParaRPr>
          </a:p>
          <a:p>
            <a:pPr algn="just">
              <a:lnSpc>
                <a:spcPct val="150000"/>
              </a:lnSpc>
              <a:tabLst>
                <a:tab pos="1890370"/>
              </a:tabLst>
            </a:pPr>
            <a:r>
              <a:rPr lang="en-US" altLang="zh-CN" sz="2400" kern="100">
                <a:latin typeface="宋体" panose="02010600030101010101" pitchFamily="2" charset="-122"/>
                <a:ea typeface="华文细黑"/>
                <a:cs typeface="Times New Roman" panose="02020603050405020304"/>
              </a:rPr>
              <a:t>①</a:t>
            </a:r>
            <a:r>
              <a:rPr lang="zh-CN" altLang="zh-CN" sz="2400" kern="100">
                <a:latin typeface="Times New Roman" panose="02020603050405020304"/>
                <a:ea typeface="华文细黑"/>
                <a:cs typeface="Times New Roman" panose="02020603050405020304"/>
              </a:rPr>
              <a:t>我独在礼堂外</a:t>
            </a:r>
            <a:r>
              <a:rPr lang="en-US" altLang="zh-CN" sz="2400" kern="100">
                <a:latin typeface="Times New Roman" panose="02020603050405020304"/>
                <a:ea typeface="华文细黑"/>
                <a:cs typeface="Courier New" panose="02070309020205020404"/>
              </a:rPr>
              <a:t>________</a:t>
            </a:r>
            <a:r>
              <a:rPr lang="zh-CN" altLang="zh-CN" sz="2400" kern="100">
                <a:latin typeface="Times New Roman" panose="02020603050405020304"/>
                <a:ea typeface="华文细黑"/>
                <a:cs typeface="Times New Roman" panose="02020603050405020304"/>
              </a:rPr>
              <a:t>，遇见程君，前来问我道，</a:t>
            </a:r>
            <a:r>
              <a:rPr lang="en-US" altLang="zh-CN" sz="2400" kern="100">
                <a:latin typeface="宋体" panose="02010600030101010101" pitchFamily="2" charset="-122"/>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先生可曾为刘和珍写了一点什么没有？</a:t>
            </a:r>
            <a:r>
              <a:rPr lang="en-US" altLang="zh-CN" sz="2400" kern="100">
                <a:latin typeface="宋体" panose="02010600030101010101" pitchFamily="2" charset="-122"/>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我说</a:t>
            </a:r>
            <a:r>
              <a:rPr lang="en-US" altLang="zh-CN" sz="2400" kern="100">
                <a:latin typeface="宋体" panose="02010600030101010101" pitchFamily="2" charset="-122"/>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没有</a:t>
            </a:r>
            <a:r>
              <a:rPr lang="en-US" altLang="zh-CN" sz="2400" kern="100">
                <a:latin typeface="宋体" panose="02010600030101010101" pitchFamily="2" charset="-122"/>
                <a:ea typeface="华文细黑"/>
                <a:cs typeface="Times New Roman" panose="02020603050405020304"/>
              </a:rPr>
              <a:t>”</a:t>
            </a:r>
            <a:r>
              <a:rPr lang="zh-CN" altLang="zh-CN" sz="2400" kern="100">
                <a:latin typeface="Times New Roman" panose="02020603050405020304"/>
                <a:ea typeface="华文细黑"/>
                <a:cs typeface="Times New Roman" panose="02020603050405020304"/>
              </a:rPr>
              <a:t>。</a:t>
            </a:r>
            <a:endParaRPr lang="zh-CN" altLang="zh-CN" sz="900" kern="100">
              <a:latin typeface="宋体" panose="02010600030101010101" pitchFamily="2" charset="-122"/>
              <a:cs typeface="Courier New" panose="02070309020205020404"/>
            </a:endParaRPr>
          </a:p>
          <a:p>
            <a:pPr algn="just">
              <a:lnSpc>
                <a:spcPct val="150000"/>
              </a:lnSpc>
              <a:tabLst>
                <a:tab pos="1890370"/>
              </a:tabLst>
            </a:pPr>
            <a:r>
              <a:rPr lang="en-US" altLang="zh-CN" sz="2400" kern="100">
                <a:latin typeface="宋体" panose="02010600030101010101" pitchFamily="2" charset="-122"/>
                <a:ea typeface="华文细黑"/>
                <a:cs typeface="Times New Roman" panose="02020603050405020304"/>
              </a:rPr>
              <a:t>②</a:t>
            </a:r>
            <a:r>
              <a:rPr lang="zh-CN" altLang="zh-CN" sz="2400" kern="100">
                <a:latin typeface="Times New Roman" panose="02020603050405020304"/>
                <a:ea typeface="华文细黑"/>
                <a:cs typeface="Times New Roman" panose="02020603050405020304"/>
              </a:rPr>
              <a:t>今夜，月明星稀，柔情的月光泻了一地，</a:t>
            </a:r>
            <a:r>
              <a:rPr lang="en-US" altLang="zh-CN" sz="2400" kern="100">
                <a:latin typeface="Times New Roman" panose="02020603050405020304"/>
                <a:ea typeface="华文细黑"/>
                <a:cs typeface="Courier New" panose="02070309020205020404"/>
              </a:rPr>
              <a:t>________</a:t>
            </a:r>
            <a:r>
              <a:rPr lang="zh-CN" altLang="zh-CN" sz="2400" kern="100">
                <a:latin typeface="Times New Roman" panose="02020603050405020304"/>
                <a:ea typeface="华文细黑"/>
                <a:cs typeface="Times New Roman" panose="02020603050405020304"/>
              </a:rPr>
              <a:t>在月光中，追溯梦开始的地方，还给你所有的平静和安详。</a:t>
            </a:r>
            <a:endParaRPr lang="zh-CN" altLang="zh-CN" sz="900" kern="100">
              <a:latin typeface="宋体" panose="02010600030101010101" pitchFamily="2" charset="-122"/>
              <a:cs typeface="Courier New" panose="02070309020205020404"/>
            </a:endParaRPr>
          </a:p>
        </p:txBody>
      </p:sp>
      <p:sp>
        <p:nvSpPr>
          <p:cNvPr id="2" name="矩形 1"/>
          <p:cNvSpPr/>
          <p:nvPr/>
        </p:nvSpPr>
        <p:spPr>
          <a:xfrm>
            <a:off x="2364751" y="2997053"/>
            <a:ext cx="770653" cy="6315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en-US" sz="2400" kern="100">
                <a:solidFill>
                  <a:srgbClr val="C00000"/>
                </a:solidFill>
                <a:latin typeface="Times New Roman" panose="02020603050405020304"/>
                <a:ea typeface="华文细黑"/>
                <a:cs typeface="Times New Roman" panose="02020603050405020304"/>
              </a:rPr>
              <a:t>徘徊</a:t>
            </a:r>
            <a:endParaRPr lang="zh-CN" altLang="zh-CN" sz="900" kern="100">
              <a:solidFill>
                <a:srgbClr val="C00000"/>
              </a:solidFill>
              <a:latin typeface="宋体" panose="02010600030101010101" pitchFamily="2" charset="-122"/>
              <a:cs typeface="Courier New" panose="02070309020205020404"/>
            </a:endParaRPr>
          </a:p>
        </p:txBody>
      </p:sp>
      <p:sp>
        <p:nvSpPr>
          <p:cNvPr id="4" name="矩形 3"/>
          <p:cNvSpPr/>
          <p:nvPr/>
        </p:nvSpPr>
        <p:spPr>
          <a:xfrm>
            <a:off x="5551520" y="4280790"/>
            <a:ext cx="770653" cy="631548"/>
          </a:xfrm>
          <a:prstGeom prst="rect">
            <a:avLst/>
          </a:prstGeom>
        </p:spPr>
        <p:txBody>
          <a:bodyPr wrap="none" lIns="76800" tIns="38400" rIns="76800" bIns="38400">
            <a:spAutoFit/>
          </a:bodyPr>
          <a:lstStyle>
            <a:defPPr>
              <a:defRPr lang="zh-CN"/>
            </a:defPPr>
            <a:lvl1pPr marL="0" algn="l" defTabSz="1023595" rtl="0" eaLnBrk="1" latinLnBrk="0" hangingPunct="1">
              <a:defRPr sz="2000" kern="1200">
                <a:solidFill>
                  <a:schemeClr val="tx1"/>
                </a:solidFill>
                <a:latin typeface="+mn-lt"/>
                <a:ea typeface="+mn-ea"/>
                <a:cs typeface="+mn-cs"/>
              </a:defRPr>
            </a:lvl1pPr>
            <a:lvl2pPr marL="512064" algn="l" defTabSz="1023595" rtl="0" eaLnBrk="1" latinLnBrk="0" hangingPunct="1">
              <a:defRPr sz="2000" kern="1200">
                <a:solidFill>
                  <a:schemeClr val="tx1"/>
                </a:solidFill>
                <a:latin typeface="+mn-lt"/>
                <a:ea typeface="+mn-ea"/>
                <a:cs typeface="+mn-cs"/>
              </a:defRPr>
            </a:lvl2pPr>
            <a:lvl3pPr marL="1024128" algn="l" defTabSz="1023595" rtl="0" eaLnBrk="1" latinLnBrk="0" hangingPunct="1">
              <a:defRPr sz="2000" kern="1200">
                <a:solidFill>
                  <a:schemeClr val="tx1"/>
                </a:solidFill>
                <a:latin typeface="+mn-lt"/>
                <a:ea typeface="+mn-ea"/>
                <a:cs typeface="+mn-cs"/>
              </a:defRPr>
            </a:lvl3pPr>
            <a:lvl4pPr marL="1536192" algn="l" defTabSz="1023595" rtl="0" eaLnBrk="1" latinLnBrk="0" hangingPunct="1">
              <a:defRPr sz="2000" kern="1200">
                <a:solidFill>
                  <a:schemeClr val="tx1"/>
                </a:solidFill>
                <a:latin typeface="+mn-lt"/>
                <a:ea typeface="+mn-ea"/>
                <a:cs typeface="+mn-cs"/>
              </a:defRPr>
            </a:lvl4pPr>
            <a:lvl5pPr marL="2048256" algn="l" defTabSz="1023595" rtl="0" eaLnBrk="1" latinLnBrk="0" hangingPunct="1">
              <a:defRPr sz="2000" kern="1200">
                <a:solidFill>
                  <a:schemeClr val="tx1"/>
                </a:solidFill>
                <a:latin typeface="+mn-lt"/>
                <a:ea typeface="+mn-ea"/>
                <a:cs typeface="+mn-cs"/>
              </a:defRPr>
            </a:lvl5pPr>
            <a:lvl6pPr marL="2560320" algn="l" defTabSz="1023595" rtl="0" eaLnBrk="1" latinLnBrk="0" hangingPunct="1">
              <a:defRPr sz="2000" kern="1200">
                <a:solidFill>
                  <a:schemeClr val="tx1"/>
                </a:solidFill>
                <a:latin typeface="+mn-lt"/>
                <a:ea typeface="+mn-ea"/>
                <a:cs typeface="+mn-cs"/>
              </a:defRPr>
            </a:lvl6pPr>
            <a:lvl7pPr marL="3072384" algn="l" defTabSz="1023595" rtl="0" eaLnBrk="1" latinLnBrk="0" hangingPunct="1">
              <a:defRPr sz="2000" kern="1200">
                <a:solidFill>
                  <a:schemeClr val="tx1"/>
                </a:solidFill>
                <a:latin typeface="+mn-lt"/>
                <a:ea typeface="+mn-ea"/>
                <a:cs typeface="+mn-cs"/>
              </a:defRPr>
            </a:lvl7pPr>
            <a:lvl8pPr marL="3584448" algn="l" defTabSz="1023595" rtl="0" eaLnBrk="1" latinLnBrk="0" hangingPunct="1">
              <a:defRPr sz="2000" kern="1200">
                <a:solidFill>
                  <a:schemeClr val="tx1"/>
                </a:solidFill>
                <a:latin typeface="+mn-lt"/>
                <a:ea typeface="+mn-ea"/>
                <a:cs typeface="+mn-cs"/>
              </a:defRPr>
            </a:lvl8pPr>
            <a:lvl9pPr marL="4096512" algn="l" defTabSz="1023595" rtl="0" eaLnBrk="1" latinLnBrk="0" hangingPunct="1">
              <a:defRPr sz="2000" kern="1200">
                <a:solidFill>
                  <a:schemeClr val="tx1"/>
                </a:solidFill>
                <a:latin typeface="+mn-lt"/>
                <a:ea typeface="+mn-ea"/>
                <a:cs typeface="+mn-cs"/>
              </a:defRPr>
            </a:lvl9pPr>
          </a:lstStyle>
          <a:p>
            <a:pPr algn="just">
              <a:lnSpc>
                <a:spcPct val="150000"/>
              </a:lnSpc>
            </a:pPr>
            <a:r>
              <a:rPr lang="zh-CN" altLang="en-US" sz="2400" kern="100">
                <a:solidFill>
                  <a:srgbClr val="C00000"/>
                </a:solidFill>
                <a:latin typeface="Times New Roman" panose="02020603050405020304"/>
                <a:ea typeface="华文细黑"/>
                <a:cs typeface="Times New Roman" panose="02020603050405020304"/>
              </a:rPr>
              <a:t>徜徉</a:t>
            </a:r>
            <a:endParaRPr lang="zh-CN" altLang="zh-CN" sz="900" kern="100">
              <a:solidFill>
                <a:srgbClr val="C00000"/>
              </a:solidFill>
              <a:latin typeface="宋体" panose="02010600030101010101" pitchFamily="2" charset="-122"/>
              <a:cs typeface="Courier New" panose="02070309020205020404"/>
            </a:endParaRPr>
          </a:p>
        </p:txBody>
      </p:sp>
      <p:pic>
        <p:nvPicPr>
          <p:cNvPr id="3" name="图片 2"/>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7056600" y="6024635"/>
            <a:ext cx="2006381" cy="829376"/>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nodeType="clickPar">
                      <p:stCondLst>
                        <p:cond delay="0"/>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xit" presetSubtype="0" dur="500" fill="hold" grpId="1" nodeType="clickEffect">
                                  <p:stCondLst>
                                    <p:cond delay="0"/>
                                  </p:stCondLst>
                                  <p:childTnLst>
                                    <p:animEffect transition="out" filter="fade">
                                      <p:cBhvr>
                                        <p:cTn id="16" dur="500"/>
                                        <p:tgtEl>
                                          <p:spTgt spid="2"/>
                                        </p:tgtEl>
                                      </p:cBhvr>
                                    </p:animEffect>
                                    <p:set>
                                      <p:cBhvr>
                                        <p:cTn id="17" dur="1" fill="hold">
                                          <p:stCondLst>
                                            <p:cond delay="499"/>
                                          </p:stCondLst>
                                        </p:cTn>
                                        <p:tgtEl>
                                          <p:spTgt spid="2"/>
                                        </p:tgtEl>
                                        <p:attrNameLst>
                                          <p:attrName>style.visibility</p:attrName>
                                        </p:attrNameLst>
                                      </p:cBhvr>
                                      <p:to>
                                        <p:strVal val="hidden"/>
                                      </p:to>
                                    </p:set>
                                  </p:childTnLst>
                                </p:cTn>
                              </p:par>
                              <p:par>
                                <p:cTn id="18" presetID="10" presetClass="exit" presetSubtype="0" dur="500" fill="hold" grpId="1" nodeType="withEffect">
                                  <p:stCondLst>
                                    <p:cond delay="0"/>
                                  </p:stCondLst>
                                  <p:childTnLst>
                                    <p:animEffect transition="out" filter="fade">
                                      <p:cBhvr>
                                        <p:cTn id="19" dur="500"/>
                                        <p:tgtEl>
                                          <p:spTgt spid="4"/>
                                        </p:tgtEl>
                                      </p:cBhvr>
                                    </p:animEffect>
                                    <p:set>
                                      <p:cBhvr>
                                        <p:cTn id="20" dur="1" fill="hold">
                                          <p:stCondLst>
                                            <p:cond delay="499"/>
                                          </p:stCondLst>
                                        </p:cTn>
                                        <p:tgtEl>
                                          <p:spTgt spid="4"/>
                                        </p:tgtEl>
                                        <p:attrNameLst>
                                          <p:attrName>style.visibility</p:attrName>
                                        </p:attrNameLst>
                                      </p:cBhvr>
                                      <p:to>
                                        <p:strVal val="hidden"/>
                                      </p:to>
                                    </p:set>
                                  </p:childTnLst>
                                </p:cTn>
                              </p:par>
                            </p:childTnLst>
                          </p:cTn>
                        </p:par>
                      </p:childTnLst>
                    </p:cTn>
                  </p:par>
                </p:childTnLst>
              </p:cTn>
              <p:nextCondLst>
                <p:cond evt="onClick" delay="0">
                  <p:tgtEl>
                    <p:spTgt spid="3"/>
                  </p:tgtEl>
                </p:cond>
              </p:nextCondLst>
            </p:seq>
          </p:childTnLst>
        </p:cTn>
      </p:par>
    </p:tnLst>
    <p:bldLst>
      <p:bldP spid="2" grpId="0"/>
      <p:bldP spid="2" grpId="1"/>
      <p:bldP spid="4" grpId="0"/>
      <p:bldP spid="4" grpId="1"/>
    </p:bldLst>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https://d.book118.com/077133045016006043</a:t>
            </a:r>
          </a:p>
        </p:txBody>
      </p:sp>
    </p:spTree>
  </p:cSld>
  <p:clrMapOvr>
    <a:masterClrMapping/>
  </p:clrMapOvr>
  <p:transition/>
  <p:timing/>
</p:sld>
</file>

<file path=ppt/tags/tag1.xml><?xml version="1.0" encoding="utf-8"?>
<p:tagLst xmlns:p="http://schemas.openxmlformats.org/presentationml/2006/main">
  <p:tag name="PA" val="v5.0.6"/>
  <p:tag name="RESOURCELIBID_ANIM" val="253"/>
</p:tagLst>
</file>

<file path=ppt/tags/tag2.xml><?xml version="1.0" encoding="utf-8"?>
<p:tagLst xmlns:p="http://schemas.openxmlformats.org/presentationml/2006/main">
  <p:tag name="PA" val="v5.0.6"/>
  <p:tag name="RESOURCELIBID_ANIM" val="253"/>
</p:tagLst>
</file>

<file path=ppt/tags/tag3.xml><?xml version="1.0" encoding="utf-8"?>
<p:tagLst xmlns:p="http://schemas.openxmlformats.org/presentationml/2006/main">
  <p:tag name="PA" val="v5.0.6"/>
  <p:tag name="RESOURCELIBID_ANIM" val="253"/>
</p:tagLst>
</file>

<file path=ppt/tags/tag4.xml><?xml version="1.0" encoding="utf-8"?>
<p:tagLst xmlns:p="http://schemas.openxmlformats.org/presentationml/2006/main">
  <p:tag name="PA" val="v5.0.6"/>
  <p:tag name="RESOURCELIBID_ANIM" val="253"/>
</p:tagLst>
</file>

<file path=ppt/tags/tag5.xml><?xml version="1.0" encoding="utf-8"?>
<p:tagLst xmlns:p="http://schemas.openxmlformats.org/presentationml/2006/main">
  <p:tag name="PA" val="v5.0.6"/>
  <p:tag name="RESOURCELIBID_ANIM" val="253"/>
</p:tagLst>
</file>

<file path=ppt/tags/tag6.xml><?xml version="1.0" encoding="utf-8"?>
<p:tagLst xmlns:p="http://schemas.openxmlformats.org/presentationml/2006/main">
  <p:tag name="PA" val="v5.0.6"/>
  <p:tag name="RESOURCELIBID_ANIM" val="253"/>
</p:tagLst>
</file>

<file path=ppt/tags/tag7.xml><?xml version="1.0" encoding="utf-8"?>
<p:tagLst xmlns:p="http://schemas.openxmlformats.org/presentationml/2006/main">
  <p:tag name="PA" val="v5.0.6"/>
  <p:tag name="RESOURCELIBID_ANIM" val="253"/>
</p:tagLst>
</file>

<file path=ppt/tags/tag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0">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ppt/theme/theme3.xml><?xml version="1.0" encoding="utf-8"?>
<a:theme xmlns:r="http://schemas.openxmlformats.org/officeDocument/2006/relationships" xmlns:a="http://schemas.openxmlformats.org/drawingml/2006/main" name="0">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ns0:objectDefaults xmlns:ns0="http://schemas.openxmlformats.org/drawingml/2006/main"/>
  <a:extLst>
    <ns0:ext xmlns:ns0="http://schemas.openxmlformats.org/drawingml/2006/main" uri="{05A4C25C-085E-4340-85A3-A5531E510DB2}">
      <ns1:themeFamily xmlns:ns1="http://schemas.microsoft.com/office/thememl/2012/main" name="Office Theme" id="{62F939B6-93AF-4DB8-9C6B-D6C7DFDC589F}" vid="{4A3C46E8-61CC-4603-A589-7422A47A8E4A}"/>
    </ns0: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323</Paragraphs>
  <Slides>44</Slides>
  <Notes>0</Notes>
  <TotalTime>1</TotalTime>
  <HiddenSlides>0</HiddenSlides>
  <MMClips>0</MMClips>
  <ScaleCrop>0</ScaleCrop>
  <HeadingPairs>
    <vt:vector baseType="variant" size="6">
      <vt:variant>
        <vt:lpstr>Fonts used</vt:lpstr>
      </vt:variant>
      <vt:variant>
        <vt:i4>19</vt:i4>
      </vt:variant>
      <vt:variant>
        <vt:lpstr>Theme</vt:lpstr>
      </vt:variant>
      <vt:variant>
        <vt:i4>1</vt:i4>
      </vt:variant>
      <vt:variant>
        <vt:lpstr>Slide Titles</vt:lpstr>
      </vt:variant>
      <vt:variant>
        <vt:i4>44</vt:i4>
      </vt:variant>
    </vt:vector>
  </HeadingPairs>
  <TitlesOfParts>
    <vt:vector baseType="lpstr" size="64">
      <vt:lpstr>Arial</vt:lpstr>
      <vt:lpstr>Calibri</vt:lpstr>
      <vt:lpstr>宋体</vt:lpstr>
      <vt:lpstr>汉仪大宋简</vt:lpstr>
      <vt:lpstr>微软雅黑</vt:lpstr>
      <vt:lpstr>楷体</vt:lpstr>
      <vt:lpstr>华文楷体</vt:lpstr>
      <vt:lpstr>Garamond</vt:lpstr>
      <vt:lpstr>Wingdings</vt:lpstr>
      <vt:lpstr>黑体</vt:lpstr>
      <vt:lpstr>Times New Roman</vt:lpstr>
      <vt:lpstr>Verdana</vt:lpstr>
      <vt:lpstr>方正黄草简体</vt:lpstr>
      <vt:lpstr>方正舒体</vt:lpstr>
      <vt:lpstr>Arial Black</vt:lpstr>
      <vt:lpstr>华文细黑</vt:lpstr>
      <vt:lpstr>Courier New</vt:lpstr>
      <vt:lpstr>Symbol</vt:lpstr>
      <vt:lpstr>IPAPANNEW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2024-09-16T19:03:29.172</cp:lastPrinted>
  <dcterms:created xsi:type="dcterms:W3CDTF">2024-09-16T11:03:29Z</dcterms:created>
  <dcterms:modified xsi:type="dcterms:W3CDTF">2024-09-16T11:03:31Z</dcterms:modified>
</cp:coreProperties>
</file>