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7FAA3E-0819-4E9D-9CAD-2A48A9009F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8CFD11-A55E-44C2-BE7B-0D1E8E667F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325FB6-A854-4CE7-B020-F47761FBAC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9E4C545-8EEE-45BB-AEC7-DCB5951112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4575B52-C179-4A1A-A550-1424783963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F26220B-66C1-4E18-B256-3515A24C1B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186B6E1-4683-404E-B406-93794CFF08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3C5714-AB64-496F-9050-D53EB65380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F37864D-A328-4C72-AE92-6BA822749D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BD358B-70C7-46AF-AD30-30D3FA1D8D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3F4215-2CB3-4196-8AD3-43BBE738CA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77133164011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67968"/>
            <a:ext cx="6563137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75" b="1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白酒营销渠道困境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</a:pPr>
            <a:r>
              <a:rPr lang="en-US" sz="2025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</a:pPr>
            <a:r>
              <a:rPr lang="en-US" sz="2025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2024-01-14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白酒行业概述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白酒营销渠道现状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白酒营销渠道困境分析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解决白酒营销渠道困境的策略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9032810" y="3787328"/>
            <a:ext cx="2760148" cy="2760148"/>
          </a:xfrm>
          <a:prstGeom prst="parallelogram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6824385" y="3787328"/>
            <a:ext cx="2760148" cy="2760148"/>
          </a:xfrm>
          <a:prstGeom prst="parallelogram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alphaModFix/>
          </a:blip>
          <a:srcRect l="16667" r="16667"/>
          <a:stretch>
            <a:fillRect/>
          </a:stretch>
        </p:blipFill>
        <p:spPr>
          <a:xfrm>
            <a:off x="8544638" y="841294"/>
            <a:ext cx="2760148" cy="2760148"/>
          </a:xfrm>
          <a:prstGeom prst="parallelogram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1017623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397964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778306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63201" y="1453600"/>
            <a:ext cx="5647282" cy="3901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buFont typeface="Arial"/>
              <a:buChar char="•"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白酒作为中国传统的酒精饮品，具有悠久的历史和深厚的文化底蕴。然而，随着市场环境和消费者需求的不断变化，白酒营销渠道面临着诸多困境和挑战。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主题简介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350411" y="2984088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84200" y="2878170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996032" y="4204879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41695" y="4065529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74934" y="4210981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836987" y="4396146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76433" y="4512066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084541" y="4461869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782073" y="2655299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3564454" y="2751018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390861" y="3012170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研究目的和意义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研究目的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深入探讨白酒营销渠道面临的困境，分析其原因，并提出有效的解决方案。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研究意义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帮助白酒企业更好地适应市场变化，提升品牌知名度和竞争力，促进产业的可持续发展。同时，为相关企业和研究者提供参考和借鉴，推动白酒产业的创新和发展。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白酒行业概述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随着国内消费水平的提高，白酒市场规模不断扩大，尤其是高端白酒市场增长迅速。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区域性市场差异明显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不同地区对白酒的消费习惯和偏好存在差异，导致白酒市场规模在区域间存在明显差异。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白酒市场规模持续扩大</a:t>
            </a:r>
          </a:p>
        </p:txBody>
      </p:sp>
      <p:sp>
        <p:nvSpPr>
          <p:cNvPr id="13" name="AutoShape 1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白酒市场规模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随着消费观念的转变，越来越多的年轻人开始接受并喜欢白酒，消费群体呈现年轻化趋势。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年轻化趋势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消费者在选择白酒时，品牌成为重要的考量因素，品牌忠诚度较高。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品牌忠诚度较高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白酒消费群体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9632" y="2076770"/>
            <a:ext cx="1303226" cy="130322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05045" y="2076770"/>
            <a:ext cx="1347972" cy="134797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>
            <a:off x="2099221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oval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1964092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国内白酒市场品牌众多，竞争激烈，各品牌为争夺市场份额展开激烈竞争。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6516784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oval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6381655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各白酒企业采取多种营销手段，如广告宣传、促销活动等，以提高品牌知名度和市场份额。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64092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品牌竞争激烈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1655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营销手段多样化</a:t>
            </a:r>
          </a:p>
        </p:txBody>
      </p:sp>
      <p:sp>
        <p:nvSpPr>
          <p:cNvPr id="10" name="Freeform 10"/>
          <p:cNvSpPr/>
          <p:nvPr/>
        </p:nvSpPr>
        <p:spPr>
          <a:xfrm>
            <a:off x="10761443" y="2433168"/>
            <a:ext cx="635177" cy="635177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94451" y="2401589"/>
            <a:ext cx="653588" cy="653588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白酒市场竞争格局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白酒营销渠道现状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白酒企业通过经销商将产品分销到各个终端，如餐饮、超市、零售店等。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经销商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专卖店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团购渠道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白酒企业开设专卖店，直接面向消费者销售产品，提供品牌展示和服务。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白酒企业通过与企事业单位合作，开展团购销售，满足特定消费群体的需求。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传统营销渠道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在淘宝、京东等电商平台上开设网店，销售产品。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6792" r="679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292" b="2292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83" r="83"/>
          <a:stretch>
            <a:fillRect/>
          </a:stretch>
        </p:blipFill>
        <p:spPr>
          <a:xfrm>
            <a:off x="8871766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电商平台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建立官方网站，展示品牌形象，提供在线购买服务。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自建官方网站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利用微信、微博等社交媒体平台，开展品牌宣传和销售活动。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社交媒体营销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网络营销渠道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7284" b="7284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营销渠道存在的问题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渠道冲突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传统渠道与网络渠道之间存在冲突，导致价格体系混乱和渠道管理难度增加。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渠道成本高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传统渠道需要大量的人力、物力和财力投入，而网络渠道则需要不断投入广告和促销费用。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缺乏创新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传统渠道过于依赖经销商和专卖店，缺乏创新和变革的动力，而网络渠道则面临竞争激烈和消费者需求多变的挑战。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白酒营销渠道困境分析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缺乏多样性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白酒企业过于依赖传统销售渠道，如经销商和零售商，未能充分利用现代营销渠道如电商平台、社交媒体等，导致销售渠道过于单一，限制了市场拓展。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营销渠道单一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https://d.book118.com/077133164011006044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2024-09-18T03:44:16.121</cp:lastPrinted>
  <dcterms:created xsi:type="dcterms:W3CDTF">2024-09-17T19:44:16Z</dcterms:created>
  <dcterms:modified xsi:type="dcterms:W3CDTF">2024-09-17T19:44:18Z</dcterms:modified>
</cp:coreProperties>
</file>