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E6BD6-FA7A-4A29-8E8D-850F370CC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D34DD-3ADC-4D4F-A85E-C995C35A6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03045-D99F-447A-9F97-0F96491CD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1E71C-2020-49EC-8095-7627A0269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6FCE0B-96FB-4E18-8BF6-645213AD8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1A5EC0-CD71-44C0-BFB7-689FD8BAA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003F01-238F-43AC-A37E-2BC452C9E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53F1B-AF24-40A3-A907-0BA9B68E4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47E0E0-3421-4F9D-B52D-ABA88AC53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F9598-2D9B-4D05-8B22-22599B5E2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6EE7E-3B9C-41C0-B1C6-0C3DEA88F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1341231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病人入院护理和出院护理PPT\n## 1.病人入院护理概述及重要性\n### 1.1病人入院护理的定义与目的\n### 1.2病人入院护理的重要性及作用\n### 1.3病人入院护理的实施与评估\n## 2.病人入院护理的具体措施\n### 2.1病人入院时的接待与安置\n### 2.2病人入院时的健康评估与分级\n### 2.3病人入院护理的计划与实施\n## 3.病人出院护理概述及重要性\n### 3.1病人出院护理的定义与目的\n### 3.2病人出院护理的重要性及作用\n### 3.3病人出院护理的实施与评估\n## 4.病人出院护理的具体措施\n### 4.1病人出院前的健康教育与指导\n### 4.2病人出院时的药物管理与指导\n### 4.3病人出院后的随访与康复指导\n## 5.病人入院护理与出院护理的关联与协调\n### 5.1病人入院护理与出院护理的衔接与协调\n### 5.2病人入院护理与出院护理的信息管理\n### 5.3病人入院护理与出院护理的质量控制与持续改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病人入院护理和出院护理PPT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病人入院护理概述及重要性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病人入院护理是指病人在住院期间，医护人员为其提供的全面、系统的护理服务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包括生活护理、病情观察、治疗护理、心理护理等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旨在帮助病人顺利适应医院环境，减轻疾病带来的不适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为病人制定个性化的护理计划，提高治疗效果，促进康复</a:t>
                </a:r>
                <a:endParaRPr/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病人入院护理的目的是确保病人安全、舒适、有效地接受治疗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减少并发症的发生，降低病死率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提高病人的生活质量，促进身心健康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为病人提供优质的医疗服务，提高病人满意度</a:t>
                </a:r>
                <a:endParaRPr/>
              </a:p>
            </p:txBody>
          </p: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病人入院护理的定义与目的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病人入院护理具有重要的临床意义</a:t>
                </a:r>
                <a:endParaRPr/>
              </a:p>
            </p:txBody>
          </p:sp>
          <p:sp>
            <p:nvSpPr>
              <p:cNvPr id="1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有助于及时发现和处理病人的病情变化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减少病人住院时间，降低医疗费用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提高病人的生活质量，促进身心健康</a:t>
                </a:r>
                <a:endParaRPr/>
              </a:p>
            </p:txBody>
          </p:sp>
          <p:sp>
            <p:nvSpPr>
              <p:cNvPr id="1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病人入院护理具有积极的心理作用</a:t>
                </a:r>
                <a:endParaRPr/>
              </a:p>
            </p:txBody>
          </p:sp>
          <p:sp>
            <p:nvSpPr>
              <p:cNvPr id="1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有助于减轻病人的心理压力，增强信心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提高病人的满意度，减少医患纠纷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为病人提供全方位的关怀，提高医院的社会声誉</a:t>
                </a:r>
                <a:endParaRPr/>
              </a:p>
            </p:txBody>
          </p:sp>
          <p:sp>
            <p:nvSpPr>
              <p:cNvPr id="1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病人入院护理的重要性及作用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病人入院护理的实施需要医护人员的密切配合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医护人员需了解病人的病情、需求和期望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制定个性化的护理计划，确保护理措施的有效性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定期评估病人的护理效果，及时调整护理方案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病人入院护理的评估包括病人的身体状况、心理状况、治疗效果等方面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通过评估，了解病人的护理需求，调整护理措施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评估病人的康复进程，为病人制定出院计划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提高病人的满意度，降低医疗事故的风险</a:t>
                </a:r>
                <a:endParaRPr/>
              </a:p>
            </p:txBody>
          </p: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病人入院护理的实施与评估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3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病人入院护理的具体措施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病人入院时，医护人员应热情、礼貌地接待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为病人提供舒适的病房环境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向病人介绍医院的规章制度和注意事项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了解病人的病情、需求和期望，为病人提供个性化的护理服务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病人入院后，医护人员应及时、准确地安置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根据病人的病情和需求，安排合适的床位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为病人进行生活护理，如协助进食、洗漱等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为病人提供必要的医疗设备和用品，确保病人安全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病人入院时的接待与安置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病人入院时，医护人员应进行全面、系统的健康评估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了解病人的病史、生活习惯、心理状况等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检查病人的生命体征、身体状况、神经系统等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根据评估结果，为病人制定个性化的护理计划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病人入院时，医护人员应根据病情进行分级护理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根据病人的病情、自理能力、护理需求等因素，将病人分为不同级别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针对不同级别的病人，制定相应的护理措施和注意事项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定期评估病人的护理级别，及时调整护理方案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病人入院时的健康评估与分级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制定个性化的护理计划，确保护理措施的有效性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考虑病人的家庭背景、文化差异等因素，为病人提供贴心的关怀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为病人提供健康教育，提高病人的自我管理能力</a:t>
                </a:r>
                <a:endParaRPr/>
              </a:p>
            </p:txBody>
          </p:sp>
          <p:sp>
            <p:nvSpPr>
              <p:cNvPr id="22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病人入院护理的计划应根据病人的病情、需求和期望制定</a:t>
                </a:r>
                <a:endParaRPr/>
              </a:p>
            </p:txBody>
          </p:sp>
          <p:sp>
            <p:nvSpPr>
              <p:cNvPr id="22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医护人员需了解病人的病情、需求和期望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定期评估病人的护理效果，及时调整护理方案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为病人提供全方位的关怀，提高病人的满意度</a:t>
                </a:r>
                <a:endParaRPr/>
              </a:p>
            </p:txBody>
          </p:sp>
          <p:sp>
            <p:nvSpPr>
              <p:cNvPr id="23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病人入院护理的实施需要医护人员的密切配合</a:t>
                </a:r>
                <a:endParaRPr/>
              </a:p>
            </p:txBody>
          </p:sp>
          <p:sp>
            <p:nvSpPr>
              <p:cNvPr id="23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病人入院护理的计划与实施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病人出院护理概述及重要性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病人出院护理是指病人在出院后，医护人员为其提供的延续性护理服务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包括生活护理、康复指导、心理护理等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旨在帮助病人顺利过渡到家庭和社会环境，巩固治疗效果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为病人提供个性化的护理计划，提高生活质量，促进身心健康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病人出院护理的目的是确保病人安全、舒适、有效地回归社会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减少并发症的发生，降低病死率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提高病人的生活质量，促进身心健康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为病人提供优质的医疗服务，提高病人满意度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病人出院护理的定义与目的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https://d.book118.com/077134123115006042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病人入院护理和出院护理PPT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2024-09-15T23:59:46.117</cp:lastPrinted>
  <dcterms:created xsi:type="dcterms:W3CDTF">2024-09-15T15:59:46Z</dcterms:created>
  <dcterms:modified xsi:type="dcterms:W3CDTF">2024-09-15T15:59:47Z</dcterms:modified>
</cp:coreProperties>
</file>