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D13A60-4929-4F5E-A92A-117949DCD9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24FC3E-91ED-437B-9C5A-0C56EFD69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E1E1F4-BF5D-44EB-977E-20E93C834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B62552-D3CA-41B3-A0A0-844128D34F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64058D-E390-4E2E-9637-4889585E4D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5D36AB-7AD2-43D6-8FC6-69AC0325BA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57B2E9-47E0-40AA-AC6D-E9D20F09DC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80AB96-C8DA-493E-8D6E-20E6EB2F8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0E436D-2E37-4C97-BE40-2BFAC528FB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75A388-214D-413E-8145-6C4D07EDF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A5670-9C25-4F46-A134-320528019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3413210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邮政快递行业复工报告</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邮政快递行业受疫情影响情况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邮政快递行业复工情况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邮政快递行业复工面临的挑战和困难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邮政快递行业复工后的新变化和新趋势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邮政快递行业未来发展趋势预测和建议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215" r="3121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邮政快递行业在疫情期间面临严峻挑战，本报告旨在分析行业复工情况，为应对疫情提供决策支持。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应对疫情挑战</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通过深入了解邮政快递行业复工现状及存在的问题，提出针对性建议，推动行业尽快恢复正常运转。</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推动行业复苏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时间范围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本报告主要关注疫情爆发以来至当前时间段的邮政快递行业复工情况。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空间范围</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报告覆盖全国范围内的邮政快递企业及其分支机构。</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内容范围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报告将围绕邮政快递行业的复工进度、人员返岗、业务量恢复、防疫措施等方面进行深入分析。</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邮政快递行业受疫情影响情况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2020年初，新冠疫情的爆发使得全国范围内的邮政快递行业陷入停滞状态，大量邮件和包裹积压，无法正常处理和配送。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疫情爆发导致全行业停摆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随着疫情得到控制，邮政快递行业自2020年3月起开始逐步复工复产，但受到人员返岗、交通管制等多方面因素影响，行业恢复速度较慢。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逐步复工复产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疫情影响概述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业务量大幅下滑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受疫情影响，2020年第一季度全国邮政快递业务量同比下降超过20%，其中1-2月降幅更是超过30%。</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电商件占比提高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疫情期间，消费者更多选择线上购物，使得电商件在邮政快递业务量中的占比有所提高。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50" r="25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邮政快递业务量下降情况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9" b="17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疫情期间，部分从业人员因交通管制、隔离观察等原因无法及时返岗，导致企业用工短缺。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为保障从业人员和消费者安全，企业需要增加防疫物资投入和采取更严格的防护措施，增加了运营成本。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从业人员受影响情况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防护措施增加成本</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人员返岗困难</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邮政快递行业复工情况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复工时间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自2023年2月6日起，全国邮政快递行业开始陆续复工。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复工进度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截至2023年2月10日，全国邮政快递行业复工率达到90%以上。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复工时间和进度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业务量恢复情况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随着复工的推进，邮政快递业务量逐步恢复。根据数据显示，复工后第一周，全国邮政快递业务量恢复至去年同期的80%左右；第二周恢复至90%左右；第三周基本恢复至正常水平。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各地区业务量恢复情况</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不同地区邮政快递业务量恢复情况存在一定差异。一些疫情较为严重的地区，如湖北、广东等省份，业务量恢复相对较慢；而一些疫情较轻的地区，如浙江、江苏等省份，业务量恢复较快。</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复工后业务量恢复情况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https://d.book118.com/077134132101006042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2024-09-15T18:53:40.728</cp:lastPrinted>
  <dcterms:created xsi:type="dcterms:W3CDTF">2024-09-15T10:53:40Z</dcterms:created>
  <dcterms:modified xsi:type="dcterms:W3CDTF">2024-09-15T10:53:42Z</dcterms:modified>
</cp:coreProperties>
</file>