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C077F-92D0-414B-B9F4-885A613D2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1AE5F-FFE6-4DFD-9190-F9A711270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92AD2-2363-4B68-A4BB-5530DB4F3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02111-36D9-402D-9A99-006ED4B9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92173-6F0E-4F90-92CB-6B293EFE9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189332-B5E4-4309-AE88-B88BE29DB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3E561-2419-405B-93BB-B878499BD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FC8B6-6AAD-4722-8415-4B812AFE6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0274F-85BC-4F6B-B65E-7876E282A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8A5C9-4983-4117-99BE-9576AD3C6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F7B2D-CBE0-4A93-BB4D-2E72FEE76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341441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2024年工业盐项目建设方案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09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环境保护与安全生产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项目组织与管理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项目实施进度安排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项目投资估算与资金筹措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社会效益评价与风险分析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工业盐市场现状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产品质量参差不齐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市场上工业盐产品质量差异较大，有些存在杂质超标、粒度不均等问题。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市场需求稳定增长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随着工业的快速发展，工业盐市场需求持续增长，尤其在化工、印染、玻璃制造等行业。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竞争格局激烈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目前，工业盐市场参与者众多，竞争激烈，价格波动较大。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提高产业集中度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保障市场供应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工业盐项目建设的必要性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项目建设将推动工业盐产品质量的提升，满足高端市场需求。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通过项目建设，可实现产业集中，提高产业整体竞争力。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项目建设有利于稳定市场供应，减少因供需失衡导致的价格波动。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项目的提出与目标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基于对工业盐市场现状和未来发展趋势的判断，提出本项目建设。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实现年产高品质工业盐100万吨，满足市场需求，提升产业竞争力。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根据市场需求和公司发展规划，确定项目的建设规模为年产100万吨工业盐。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本项目主要生产精制工业盐，用于化工、医药、食品加工等领域，产品质量需符合国家相关标准。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建设规模与产品方案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采用先进的蒸发结晶工艺，将原料盐经溶解、净化、蒸发、结晶等工序，生产出精制工业盐。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选用高效、稳定、可靠的工艺设备，确保生产过程自动化、智能化，提高产品质量和生产效率。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工艺技术方案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技术设备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厂区选址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选择交通便利、基础设施完善的地区作为厂址，便于原材料和产品的运输。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合理规划厂区布局，包括原料仓库、生产车间、成品仓库、办公楼等设施，确保生产流程顺畅、安全环保。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813" r="30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厂区建设及布局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选用优质原料盐，确保产品质量和生产稳定性。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充分利用当地资源，选用价格合理、稳定的能源供应，如电力、蒸汽等，降低生产成本。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原材料与能源供应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环境保护与安全生产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0302" y="1114164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10800000">
            <a:off x="10422203" y="4905373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环境保护措施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rgbClr val="000000">
                <a:alpha val="100000"/>
              </a:srgbClr>
            </a:solidFill>
            <a:prstDash val="solid"/>
          </a:ln>
        </p:spPr>
      </p:cxnSp>
      <p:grpSp>
        <p:nvGrpSpPr>
          <p:cNvPr id="28" name="Group 28"/>
          <p:cNvGrpSpPr/>
          <p:nvPr/>
        </p:nvGrpSpPr>
        <p:grpSpPr>
          <a:xfrm>
            <a:off x="5053336" y="1695602"/>
            <a:ext cx="2084261" cy="2084546"/>
            <a:chOff x="5053336" y="1695602"/>
            <a:chExt cx="2084261" cy="2084546"/>
          </a:xfrm>
        </p:grpSpPr>
        <p:sp>
          <p:nvSpPr>
            <p:cNvPr id="29" name="AutoShape 29"/>
            <p:cNvSpPr/>
            <p:nvPr/>
          </p:nvSpPr>
          <p:spPr>
            <a:xfrm>
              <a:off x="5053336" y="1695602"/>
              <a:ext cx="2084261" cy="208454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AutoShape 30"/>
          <p:cNvSpPr/>
          <p:nvPr/>
        </p:nvSpPr>
        <p:spPr>
          <a:xfrm>
            <a:off x="4611314" y="4542360"/>
            <a:ext cx="888111" cy="8883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611314" y="479886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711930" y="4542360"/>
            <a:ext cx="888111" cy="88830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711930" y="481039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831774" y="3234321"/>
            <a:ext cx="888111" cy="8883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831774" y="3507498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36" name="AutoShape 36"/>
          <p:cNvSpPr/>
          <p:nvPr/>
        </p:nvSpPr>
        <p:spPr>
          <a:xfrm>
            <a:off x="8462879" y="3234321"/>
            <a:ext cx="888111" cy="88830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462879" y="3490924"/>
            <a:ext cx="888111" cy="3580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38" name="Freeform 38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64991" y="5830849"/>
            <a:ext cx="1580758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采用高效除尘设备，减少废气排放。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386030" y="5830849"/>
            <a:ext cx="1539912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采取减振、消音等措施，降低噪声对周边环境的影响。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2489535" y="4472825"/>
            <a:ext cx="1572589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建立废水处理设施，确保废水达到排放标准。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112471" y="4472825"/>
            <a:ext cx="1588927" cy="988317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分类收集、处理和处置固体废物，防止二次污染。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2312099" y="4067729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废水处理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4062124" y="5430662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废气处理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7943204" y="4014241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固体废物处理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173866" y="5430662"/>
            <a:ext cx="1927461" cy="503206"/>
          </a:xfrm>
          <a:prstGeom prst="rect">
            <a:avLst/>
          </a:prstGeom>
        </p:spPr>
        <p:txBody>
          <a:bodyPr vert="horz"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噪声控制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制定安全生产规章制度，明确各级安全责任。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定期进行安全隐患排查，及时整改和消除隐患。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定期开展安全培训，提高员工安全意识和操作技能。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个体防护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健康监护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职业病预防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职业卫生防护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提供符合要求的劳动防护用品，如手套、口罩、防护眼镜等。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采取有效措施预防职业病的发生，如改善作业环境、减少有害物暴露等。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定期对接触职业病危害的员工进行健康检查，建立健康档案。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项目组织与管理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https://d.book118.com/077134144121006042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2024-09-16T01:07:18.436</cp:lastPrinted>
  <dcterms:created xsi:type="dcterms:W3CDTF">2024-09-15T17:07:18Z</dcterms:created>
  <dcterms:modified xsi:type="dcterms:W3CDTF">2024-09-15T17:07:20Z</dcterms:modified>
</cp:coreProperties>
</file>