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622292-8DFE-4200-B2A0-C77C50719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1E9F99-7EDC-4964-B846-7C616EF53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B8610E-69AB-41E1-8EB5-EEB7424DE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5AB710-65DD-4E48-A963-97C99AC3D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A064F3-C3C0-4BCD-B3F3-84144911B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954128-1FCD-42DD-9A7E-F4A1E6433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AB431B-B92C-4E40-938B-EF327586A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95E8AF-EB41-48CE-BE7F-B70651D6D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B74E4D-365E-49B4-8AB7-DB3F3D6E8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9A2241-5E13-400D-8D57-B52A8AE5E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642B63-DBAA-4792-A1F2-E2F138C99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13503412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网络危害风险防范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网络危害概述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个人信息泄露风险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网络欺诈与诈骗风险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恶意软件与病毒攻击风险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网络安全意识培养与教育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企业网络安全管理与法规遵守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网络危害概述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975" r="3097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网络危害是指由网络技术和网络应用所引发或加剧的，对个人、组织或社会造成负面影响的各种风险。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网络危害定义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网络危害可分为网络安全危害、网络信息危害、网络心理危害和网络社会危害等。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网络危害分类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网络安全危害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网络信息危害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网络心理危害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网络社会危害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危害程度及影响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包括黑客攻击、病毒传播、网络钓鱼等，可能导致个人隐私泄露、财产损失，甚至国家安全受到威胁。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指虚假信息、恶意炒作、网络谣言等，会误导公众认知，造成社会不稳定。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涉及网络犯罪、网络恐怖主义等，破坏社会秩序，危及公共安全。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如网络成瘾、网络暴力、网络欺凌等，影响个人心理健康，甚至引发社会问题。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案例四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典型案例分析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某社交平台上出现恶意炒作事件，涉及人身攻击和造谣传谣，造成恶劣社会影响。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某大型互联网公司遭受黑客攻击，导致数百万用户数据泄露，引发社会广泛关注。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某网络犯罪团伙利用网络平台实施诈骗、传播淫秽物品等违法犯罪活动，严重危害社会安全。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一名青少年因沉迷网络游戏导致学业荒废，家庭关系紧张，最终引发心理问题。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个人信息泄露风险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恶意软件攻击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公共Wi-Fi风险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数据泄露事件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22" r="172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140" b="614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613" b="1613"/>
          <a:stretch>
            <a:fillRect/>
          </a:stretch>
        </p:blipFill>
        <p:spPr>
          <a:xfrm>
            <a:off x="8079695" y="1390334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信息泄露途径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通过钓鱼网站、恶意软件等手段，攻击者可以窃取用户的个人信息。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使用不安全的公共Wi-Fi网络时，攻击者可以通过中间人攻击等手段窃取用户信息。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企业或组织的数据泄露事件可能导致大量用户个人信息泄露。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165" b="316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8087" b="808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防范策略与措施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强化密码安全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使用强密码、定期更换密码，并启用双重身份验证等措施。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安全软件保护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安装防病毒软件、防火墙等安全软件，及时更新操作系统和软件补丁。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谨慎使用公共Wi-Fi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避免在公共Wi-Fi网络上进行敏感信息的传输，使用VPN等工具加密网络连接。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7266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45020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60401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3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143269" y="1657454"/>
            <a:ext cx="3833103" cy="4230000"/>
            <a:chOff x="4143269" y="1657454"/>
            <a:chExt cx="3833103" cy="423000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7976372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4143269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sp>
        <p:nvSpPr>
          <p:cNvPr id="8" name="TextBox 8"/>
          <p:cNvSpPr txBox="1"/>
          <p:nvPr/>
        </p:nvSpPr>
        <p:spPr>
          <a:xfrm>
            <a:off x="4311983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39110" y="1605067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084857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案例分享：如何保护个人信息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686748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某用户因使用弱密码，导致账户被攻击者盗用，造成财产损失。专家建议该用户立即更改密码，并启用双重身份验证，确保账户安全。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59621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某公司员工在使用公共Wi-Fi时，不慎泄露了公司敏感信息。公司采取措施，加强员工网络安全培训，要求员工使用VPN连接公司网络，确保信息安全。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232494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某大型网站因安全漏洞导致用户数据泄露。该网站及时通知用户更改密码，并加强网站安全防护措施，防止类似事件再次发生。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网络欺诈与诈骗风险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182" r="1218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142" r="1414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6762" r="676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3437" r="1343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常见网络欺诈手段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通过伪造官方网站或发送虚假链接，诱导用户输入个人信息或转账。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通过下载恶意程序，控制用户设备或窃取个人信息。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在网络平台上发布虚假商品或服务信息，骗取用户钱财。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冒充他人身份与用户联系，骗取信任后实施诈骗。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钓鱼网站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恶意软件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虚假交易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冒充身份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保持警惕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核实信息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使用安全软件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及时报警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识别与应对网络诈骗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5187" b="518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9323" r="932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8112" r="811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3267" r="326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不轻信陌生人的信息，不随意点击可疑链接。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在交易或提供个人信息前，核实对方身份和信息的真实性。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安装防病毒软件、防火墙等，定期更新操作系统和软件补丁。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发现被骗后，立即向当地公安机关报案，提供相关证据和信息。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https://d.book118.com/077135034121006035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2024-09-10T04:16:12.491</cp:lastPrinted>
  <dcterms:created xsi:type="dcterms:W3CDTF">2024-09-09T20:16:12Z</dcterms:created>
  <dcterms:modified xsi:type="dcterms:W3CDTF">2024-09-09T20:16:14Z</dcterms:modified>
</cp:coreProperties>
</file>